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5" r:id="rId24"/>
    <p:sldId id="285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6" r:id="rId33"/>
    <p:sldId id="284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02" r:id="rId42"/>
    <p:sldId id="295" r:id="rId43"/>
    <p:sldId id="296" r:id="rId44"/>
    <p:sldId id="297" r:id="rId45"/>
    <p:sldId id="298" r:id="rId46"/>
    <p:sldId id="300" r:id="rId47"/>
    <p:sldId id="303" r:id="rId48"/>
    <p:sldId id="304" r:id="rId49"/>
    <p:sldId id="301" r:id="rId50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89597" autoAdjust="0"/>
  </p:normalViewPr>
  <p:slideViewPr>
    <p:cSldViewPr snapToGrid="0">
      <p:cViewPr varScale="1">
        <p:scale>
          <a:sx n="71" d="100"/>
          <a:sy n="71" d="100"/>
        </p:scale>
        <p:origin x="3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046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9821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733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947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322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469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65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2637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8292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219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4975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7AB9A-A0BB-49E5-8322-6A18BE70198F}" type="datetimeFigureOut">
              <a:rPr lang="es-GT" smtClean="0"/>
              <a:t>12/10/2017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1CDA-C655-49F9-AAE9-043A94AA92F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872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064" t="30671" r="31437" b="7968"/>
          <a:stretch/>
        </p:blipFill>
        <p:spPr>
          <a:xfrm>
            <a:off x="1187532" y="-1"/>
            <a:ext cx="6768935" cy="687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530" t="13257" r="17946" b="13338"/>
          <a:stretch/>
        </p:blipFill>
        <p:spPr>
          <a:xfrm>
            <a:off x="74095" y="261256"/>
            <a:ext cx="9058030" cy="63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349" t="36022" r="47868" b="22069"/>
          <a:stretch/>
        </p:blipFill>
        <p:spPr>
          <a:xfrm>
            <a:off x="-78350" y="365126"/>
            <a:ext cx="9222350" cy="61769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2779" t="17977" r="11154" b="19034"/>
          <a:stretch/>
        </p:blipFill>
        <p:spPr>
          <a:xfrm>
            <a:off x="9149433" y="1027907"/>
            <a:ext cx="9196934" cy="44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402" t="29981" r="40534" b="19561"/>
          <a:stretch/>
        </p:blipFill>
        <p:spPr>
          <a:xfrm>
            <a:off x="0" y="365126"/>
            <a:ext cx="9175738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037" t="32625" r="2542" b="15780"/>
          <a:stretch/>
        </p:blipFill>
        <p:spPr>
          <a:xfrm>
            <a:off x="0" y="2145913"/>
            <a:ext cx="9285610" cy="31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119" t="11465" r="12014" b="1620"/>
          <a:stretch/>
        </p:blipFill>
        <p:spPr>
          <a:xfrm>
            <a:off x="0" y="261257"/>
            <a:ext cx="9144000" cy="63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582" t="11791" r="19094" b="968"/>
          <a:stretch/>
        </p:blipFill>
        <p:spPr>
          <a:xfrm>
            <a:off x="618259" y="30837"/>
            <a:ext cx="7897091" cy="68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468" t="22371" r="7134" b="11873"/>
          <a:stretch/>
        </p:blipFill>
        <p:spPr>
          <a:xfrm>
            <a:off x="1" y="1175658"/>
            <a:ext cx="9172450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588" t="38160" r="15076" b="8780"/>
          <a:stretch/>
        </p:blipFill>
        <p:spPr>
          <a:xfrm>
            <a:off x="0" y="0"/>
            <a:ext cx="8977747" cy="38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109" t="30509" r="10674" b="21476"/>
          <a:stretch/>
        </p:blipFill>
        <p:spPr>
          <a:xfrm>
            <a:off x="0" y="1825625"/>
            <a:ext cx="9144000" cy="33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779" t="29370" r="51627" b="29126"/>
          <a:stretch/>
        </p:blipFill>
        <p:spPr>
          <a:xfrm>
            <a:off x="-23751" y="558141"/>
            <a:ext cx="9164399" cy="6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6" y="686521"/>
            <a:ext cx="9193726" cy="61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563" t="21720" r="28280" b="14966"/>
          <a:stretch/>
        </p:blipFill>
        <p:spPr>
          <a:xfrm>
            <a:off x="0" y="0"/>
            <a:ext cx="9123176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806" t="33439" r="8090" b="6665"/>
          <a:stretch/>
        </p:blipFill>
        <p:spPr>
          <a:xfrm>
            <a:off x="-106876" y="475014"/>
            <a:ext cx="9144000" cy="60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857" t="22208" r="49217" b="30103"/>
          <a:stretch/>
        </p:blipFill>
        <p:spPr>
          <a:xfrm>
            <a:off x="-741" y="365126"/>
            <a:ext cx="9158188" cy="612386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8486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79" t="16898" r="19196" b="7778"/>
          <a:stretch/>
        </p:blipFill>
        <p:spPr>
          <a:xfrm>
            <a:off x="-198788" y="-1"/>
            <a:ext cx="934278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817" t="24487" r="19860" b="5688"/>
          <a:stretch/>
        </p:blipFill>
        <p:spPr>
          <a:xfrm>
            <a:off x="-65337" y="486888"/>
            <a:ext cx="9102460" cy="62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104" t="18628" r="22921" b="15454"/>
          <a:stretch/>
        </p:blipFill>
        <p:spPr>
          <a:xfrm>
            <a:off x="213178" y="712518"/>
            <a:ext cx="8302172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91" t="17489" r="35743" b="9268"/>
          <a:stretch/>
        </p:blipFill>
        <p:spPr>
          <a:xfrm>
            <a:off x="1092531" y="-1"/>
            <a:ext cx="6738850" cy="67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20" t="17001" r="16989" b="3408"/>
          <a:stretch/>
        </p:blipFill>
        <p:spPr>
          <a:xfrm>
            <a:off x="570015" y="605640"/>
            <a:ext cx="8003969" cy="58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434" t="18791" r="20147" b="11710"/>
          <a:stretch/>
        </p:blipFill>
        <p:spPr>
          <a:xfrm>
            <a:off x="345829" y="602632"/>
            <a:ext cx="8452341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634" t="16512" r="23496" b="7478"/>
          <a:stretch/>
        </p:blipFill>
        <p:spPr>
          <a:xfrm>
            <a:off x="475010" y="106880"/>
            <a:ext cx="8081667" cy="67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775"/>
            <a:ext cx="9144000" cy="6138100"/>
          </a:xfrm>
        </p:spPr>
      </p:pic>
    </p:spTree>
    <p:extLst>
      <p:ext uri="{BB962C8B-B14F-4D97-AF65-F5344CB8AC3E}">
        <p14:creationId xmlns:p14="http://schemas.microsoft.com/office/powerpoint/2010/main" val="24596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965" t="12443" r="16989" b="1619"/>
          <a:stretch/>
        </p:blipFill>
        <p:spPr>
          <a:xfrm>
            <a:off x="260516" y="95823"/>
            <a:ext cx="8170966" cy="67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903" t="23836" r="16894" b="11548"/>
          <a:stretch/>
        </p:blipFill>
        <p:spPr>
          <a:xfrm>
            <a:off x="57864" y="1163783"/>
            <a:ext cx="9026761" cy="53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529" t="18628" r="19860" b="8618"/>
          <a:stretch/>
        </p:blipFill>
        <p:spPr>
          <a:xfrm>
            <a:off x="-50117" y="261257"/>
            <a:ext cx="919411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296" t="19930" r="21294" b="14314"/>
          <a:stretch/>
        </p:blipFill>
        <p:spPr>
          <a:xfrm>
            <a:off x="95003" y="2069235"/>
            <a:ext cx="7125194" cy="47976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548" t="26114" r="34595" b="27173"/>
          <a:stretch/>
        </p:blipFill>
        <p:spPr>
          <a:xfrm>
            <a:off x="4402398" y="1"/>
            <a:ext cx="4752734" cy="31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816" t="19604" r="20051" b="9432"/>
          <a:stretch/>
        </p:blipFill>
        <p:spPr>
          <a:xfrm>
            <a:off x="83127" y="225631"/>
            <a:ext cx="8799616" cy="62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721" t="18302" r="19286" b="9432"/>
          <a:stretch/>
        </p:blipFill>
        <p:spPr>
          <a:xfrm>
            <a:off x="95003" y="329500"/>
            <a:ext cx="8942120" cy="63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695" t="14396" r="24167" b="11549"/>
          <a:stretch/>
        </p:blipFill>
        <p:spPr>
          <a:xfrm>
            <a:off x="628650" y="-1"/>
            <a:ext cx="7849590" cy="68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32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01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44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775"/>
            <a:ext cx="9144000" cy="6138100"/>
          </a:xfrm>
        </p:spPr>
      </p:pic>
    </p:spTree>
    <p:extLst>
      <p:ext uri="{BB962C8B-B14F-4D97-AF65-F5344CB8AC3E}">
        <p14:creationId xmlns:p14="http://schemas.microsoft.com/office/powerpoint/2010/main" val="27928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182"/>
            <a:ext cx="9144000" cy="5541818"/>
          </a:xfrm>
        </p:spPr>
      </p:pic>
    </p:spTree>
    <p:extLst>
      <p:ext uri="{BB962C8B-B14F-4D97-AF65-F5344CB8AC3E}">
        <p14:creationId xmlns:p14="http://schemas.microsoft.com/office/powerpoint/2010/main" val="29788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7" y="688769"/>
            <a:ext cx="9190377" cy="6169231"/>
          </a:xfrm>
        </p:spPr>
      </p:pic>
    </p:spTree>
    <p:extLst>
      <p:ext uri="{BB962C8B-B14F-4D97-AF65-F5344CB8AC3E}">
        <p14:creationId xmlns:p14="http://schemas.microsoft.com/office/powerpoint/2010/main" val="3904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696" t="14721" r="23783" b="5689"/>
          <a:stretch/>
        </p:blipFill>
        <p:spPr>
          <a:xfrm>
            <a:off x="973776" y="28135"/>
            <a:ext cx="7374577" cy="6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552" t="12443" r="2636" b="4223"/>
          <a:stretch/>
        </p:blipFill>
        <p:spPr>
          <a:xfrm>
            <a:off x="225632" y="-22186"/>
            <a:ext cx="8680862" cy="68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1" y="1385047"/>
            <a:ext cx="8153123" cy="547295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153" t="24650" r="6273" b="29726"/>
          <a:stretch/>
        </p:blipFill>
        <p:spPr>
          <a:xfrm>
            <a:off x="0" y="-422004"/>
            <a:ext cx="9144000" cy="2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720" t="20328" r="6660" b="6873"/>
          <a:stretch/>
        </p:blipFill>
        <p:spPr>
          <a:xfrm>
            <a:off x="0" y="1170996"/>
            <a:ext cx="9144000" cy="46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6"/>
            <a:ext cx="4321041" cy="649287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79" y="0"/>
            <a:ext cx="4349722" cy="65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4035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65" y="0"/>
            <a:ext cx="4564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90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006" t="26409" r="25838" b="7426"/>
          <a:stretch/>
        </p:blipFill>
        <p:spPr>
          <a:xfrm>
            <a:off x="628650" y="47378"/>
            <a:ext cx="8081683" cy="6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775"/>
            <a:ext cx="9144000" cy="6138100"/>
          </a:xfrm>
        </p:spPr>
      </p:pic>
    </p:spTree>
    <p:extLst>
      <p:ext uri="{BB962C8B-B14F-4D97-AF65-F5344CB8AC3E}">
        <p14:creationId xmlns:p14="http://schemas.microsoft.com/office/powerpoint/2010/main" val="13666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644"/>
            <a:ext cx="9190376" cy="6169231"/>
          </a:xfrm>
        </p:spPr>
      </p:pic>
    </p:spTree>
    <p:extLst>
      <p:ext uri="{BB962C8B-B14F-4D97-AF65-F5344CB8AC3E}">
        <p14:creationId xmlns:p14="http://schemas.microsoft.com/office/powerpoint/2010/main" val="3652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448" t="20581" r="11153" b="14966"/>
          <a:stretch/>
        </p:blipFill>
        <p:spPr>
          <a:xfrm>
            <a:off x="9576373" y="1168727"/>
            <a:ext cx="9074188" cy="45601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72353"/>
            <a:ext cx="9144000" cy="2084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88" t="42038" r="51899" b="17407"/>
          <a:stretch/>
        </p:blipFill>
        <p:spPr>
          <a:xfrm>
            <a:off x="84284" y="227609"/>
            <a:ext cx="8947723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29" t="33439" r="28950" b="6665"/>
          <a:stretch/>
        </p:blipFill>
        <p:spPr>
          <a:xfrm>
            <a:off x="-4175" y="760021"/>
            <a:ext cx="9148176" cy="6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397" t="27417" r="10100" b="4386"/>
          <a:stretch/>
        </p:blipFill>
        <p:spPr>
          <a:xfrm>
            <a:off x="9488326" y="646277"/>
            <a:ext cx="9144000" cy="473004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44" t="50212" r="52255" b="6016"/>
          <a:stretch/>
        </p:blipFill>
        <p:spPr>
          <a:xfrm>
            <a:off x="41565" y="0"/>
            <a:ext cx="9035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7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2259</TotalTime>
  <Words>0</Words>
  <Application>Microsoft Office PowerPoint</Application>
  <PresentationFormat>Presentación en pantalla (4:3)</PresentationFormat>
  <Paragraphs>0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</dc:creator>
  <cp:lastModifiedBy>Ricard</cp:lastModifiedBy>
  <cp:revision>8</cp:revision>
  <dcterms:created xsi:type="dcterms:W3CDTF">2015-10-09T20:34:34Z</dcterms:created>
  <dcterms:modified xsi:type="dcterms:W3CDTF">2017-10-13T23:12:00Z</dcterms:modified>
</cp:coreProperties>
</file>