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90" r:id="rId3"/>
    <p:sldId id="300" r:id="rId4"/>
    <p:sldId id="281" r:id="rId5"/>
    <p:sldId id="270" r:id="rId6"/>
    <p:sldId id="279" r:id="rId7"/>
    <p:sldId id="280" r:id="rId8"/>
    <p:sldId id="271" r:id="rId9"/>
    <p:sldId id="272" r:id="rId10"/>
    <p:sldId id="277" r:id="rId11"/>
    <p:sldId id="278" r:id="rId12"/>
    <p:sldId id="273" r:id="rId13"/>
    <p:sldId id="274" r:id="rId14"/>
    <p:sldId id="275" r:id="rId15"/>
    <p:sldId id="276" r:id="rId16"/>
    <p:sldId id="259" r:id="rId17"/>
    <p:sldId id="258" r:id="rId18"/>
    <p:sldId id="261" r:id="rId19"/>
    <p:sldId id="260" r:id="rId20"/>
    <p:sldId id="262" r:id="rId21"/>
    <p:sldId id="282" r:id="rId22"/>
    <p:sldId id="263" r:id="rId23"/>
    <p:sldId id="264" r:id="rId24"/>
    <p:sldId id="265" r:id="rId25"/>
    <p:sldId id="266" r:id="rId26"/>
    <p:sldId id="267" r:id="rId27"/>
    <p:sldId id="297" r:id="rId28"/>
    <p:sldId id="298" r:id="rId29"/>
    <p:sldId id="284" r:id="rId30"/>
    <p:sldId id="256" r:id="rId31"/>
    <p:sldId id="296" r:id="rId32"/>
    <p:sldId id="294" r:id="rId33"/>
    <p:sldId id="295" r:id="rId34"/>
    <p:sldId id="292" r:id="rId35"/>
    <p:sldId id="286" r:id="rId36"/>
    <p:sldId id="291" r:id="rId37"/>
    <p:sldId id="293" r:id="rId38"/>
    <p:sldId id="287" r:id="rId39"/>
    <p:sldId id="285" r:id="rId40"/>
    <p:sldId id="268" r:id="rId41"/>
    <p:sldId id="299" r:id="rId42"/>
    <p:sldId id="257" r:id="rId43"/>
  </p:sldIdLst>
  <p:sldSz cx="9144000" cy="6858000" type="screen4x3"/>
  <p:notesSz cx="7315200" cy="96012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111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09449-A130-4B26-891C-77F6AECFADB3}" type="datetimeFigureOut">
              <a:rPr lang="es-GT" smtClean="0"/>
              <a:t>17/06/2020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4BA2-4A6A-46C2-8A30-E24950C8EC0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150983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09449-A130-4B26-891C-77F6AECFADB3}" type="datetimeFigureOut">
              <a:rPr lang="es-GT" smtClean="0"/>
              <a:t>17/06/2020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4BA2-4A6A-46C2-8A30-E24950C8EC0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600625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09449-A130-4B26-891C-77F6AECFADB3}" type="datetimeFigureOut">
              <a:rPr lang="es-GT" smtClean="0"/>
              <a:t>17/06/2020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4BA2-4A6A-46C2-8A30-E24950C8EC0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160554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09449-A130-4B26-891C-77F6AECFADB3}" type="datetimeFigureOut">
              <a:rPr lang="es-GT" smtClean="0"/>
              <a:t>17/06/2020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4BA2-4A6A-46C2-8A30-E24950C8EC0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521908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09449-A130-4B26-891C-77F6AECFADB3}" type="datetimeFigureOut">
              <a:rPr lang="es-GT" smtClean="0"/>
              <a:t>17/06/2020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4BA2-4A6A-46C2-8A30-E24950C8EC0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365645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09449-A130-4B26-891C-77F6AECFADB3}" type="datetimeFigureOut">
              <a:rPr lang="es-GT" smtClean="0"/>
              <a:t>17/06/2020</a:t>
            </a:fld>
            <a:endParaRPr lang="es-GT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4BA2-4A6A-46C2-8A30-E24950C8EC0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151761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09449-A130-4B26-891C-77F6AECFADB3}" type="datetimeFigureOut">
              <a:rPr lang="es-GT" smtClean="0"/>
              <a:t>17/06/2020</a:t>
            </a:fld>
            <a:endParaRPr lang="es-GT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4BA2-4A6A-46C2-8A30-E24950C8EC0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956319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09449-A130-4B26-891C-77F6AECFADB3}" type="datetimeFigureOut">
              <a:rPr lang="es-GT" smtClean="0"/>
              <a:t>17/06/2020</a:t>
            </a:fld>
            <a:endParaRPr lang="es-GT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4BA2-4A6A-46C2-8A30-E24950C8EC0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309576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09449-A130-4B26-891C-77F6AECFADB3}" type="datetimeFigureOut">
              <a:rPr lang="es-GT" smtClean="0"/>
              <a:t>17/06/2020</a:t>
            </a:fld>
            <a:endParaRPr lang="es-GT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4BA2-4A6A-46C2-8A30-E24950C8EC0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318808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09449-A130-4B26-891C-77F6AECFADB3}" type="datetimeFigureOut">
              <a:rPr lang="es-GT" smtClean="0"/>
              <a:t>17/06/2020</a:t>
            </a:fld>
            <a:endParaRPr lang="es-GT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4BA2-4A6A-46C2-8A30-E24950C8EC0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40662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GT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09449-A130-4B26-891C-77F6AECFADB3}" type="datetimeFigureOut">
              <a:rPr lang="es-GT" smtClean="0"/>
              <a:t>17/06/2020</a:t>
            </a:fld>
            <a:endParaRPr lang="es-GT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4BA2-4A6A-46C2-8A30-E24950C8EC0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894451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09449-A130-4B26-891C-77F6AECFADB3}" type="datetimeFigureOut">
              <a:rPr lang="es-GT" smtClean="0"/>
              <a:t>17/06/2020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E4BA2-4A6A-46C2-8A30-E24950C8EC0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257292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1.sv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sv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5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5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5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2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9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8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green plant&#10;&#10;Description automatically generated">
            <a:extLst>
              <a:ext uri="{FF2B5EF4-FFF2-40B4-BE49-F238E27FC236}">
                <a16:creationId xmlns:a16="http://schemas.microsoft.com/office/drawing/2014/main" id="{2AAB5442-3350-4097-8162-61D921D55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5929151"/>
          </a:xfrm>
          <a:prstGeom prst="rect">
            <a:avLst/>
          </a:prstGeom>
        </p:spPr>
      </p:pic>
      <p:pic>
        <p:nvPicPr>
          <p:cNvPr id="8" name="Picture 7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0A98AFFE-4C01-4316-AF2D-C68FBDE41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456500"/>
            <a:ext cx="2185392" cy="1944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8392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garden&#10;&#10;Description automatically generated">
            <a:extLst>
              <a:ext uri="{FF2B5EF4-FFF2-40B4-BE49-F238E27FC236}">
                <a16:creationId xmlns:a16="http://schemas.microsoft.com/office/drawing/2014/main" id="{F7B28D1E-6013-4144-823E-910571E61B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4" y="0"/>
            <a:ext cx="909549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8E9185F-94F7-43BA-854C-A5722EFD5B24}"/>
              </a:ext>
            </a:extLst>
          </p:cNvPr>
          <p:cNvSpPr/>
          <p:nvPr/>
        </p:nvSpPr>
        <p:spPr>
          <a:xfrm>
            <a:off x="-252536" y="5949280"/>
            <a:ext cx="9388956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pic>
        <p:nvPicPr>
          <p:cNvPr id="5" name="Picture 4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6D0F1E8B-3C3F-4223-9AB9-5A435324F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6" y="5373216"/>
            <a:ext cx="1444824" cy="128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7ECE774-9CB5-4A83-BFC0-129443D480F4}"/>
              </a:ext>
            </a:extLst>
          </p:cNvPr>
          <p:cNvSpPr/>
          <p:nvPr/>
        </p:nvSpPr>
        <p:spPr>
          <a:xfrm>
            <a:off x="7579" y="0"/>
            <a:ext cx="3052253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sp>
        <p:nvSpPr>
          <p:cNvPr id="8" name="2 Subtítulo">
            <a:extLst>
              <a:ext uri="{FF2B5EF4-FFF2-40B4-BE49-F238E27FC236}">
                <a16:creationId xmlns:a16="http://schemas.microsoft.com/office/drawing/2014/main" id="{29B604DF-C93C-46E8-9217-0DA8C3B7868B}"/>
              </a:ext>
            </a:extLst>
          </p:cNvPr>
          <p:cNvSpPr txBox="1">
            <a:spLocks/>
          </p:cNvSpPr>
          <p:nvPr/>
        </p:nvSpPr>
        <p:spPr>
          <a:xfrm>
            <a:off x="-36512" y="-9854"/>
            <a:ext cx="2232248" cy="6724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b="1" dirty="0" err="1">
                <a:latin typeface="Abadi" panose="020B0604020104020204" pitchFamily="34" charset="0"/>
              </a:rPr>
              <a:t>Coffee</a:t>
            </a:r>
            <a:r>
              <a:rPr lang="es-GT" b="1" dirty="0">
                <a:latin typeface="Abadi" panose="020B0604020104020204" pitchFamily="34" charset="0"/>
              </a:rPr>
              <a:t> </a:t>
            </a:r>
            <a:r>
              <a:rPr lang="es-GT" b="1" dirty="0" err="1">
                <a:latin typeface="Abadi" panose="020B0604020104020204" pitchFamily="34" charset="0"/>
              </a:rPr>
              <a:t>Cycle</a:t>
            </a:r>
            <a:endParaRPr lang="es-GT" dirty="0">
              <a:latin typeface="Abadi" panose="020B0604020104020204" pitchFamily="34" charset="0"/>
            </a:endParaRPr>
          </a:p>
          <a:p>
            <a:endParaRPr lang="es-GT" dirty="0"/>
          </a:p>
        </p:txBody>
      </p:sp>
      <p:pic>
        <p:nvPicPr>
          <p:cNvPr id="9" name="Graphic 8" descr="Plant With Roots">
            <a:extLst>
              <a:ext uri="{FF2B5EF4-FFF2-40B4-BE49-F238E27FC236}">
                <a16:creationId xmlns:a16="http://schemas.microsoft.com/office/drawing/2014/main" id="{DFA61329-AC46-4154-B488-FF3711A2F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13203" y="445881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8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animal, man, sitting&#10;&#10;Description automatically generated">
            <a:extLst>
              <a:ext uri="{FF2B5EF4-FFF2-40B4-BE49-F238E27FC236}">
                <a16:creationId xmlns:a16="http://schemas.microsoft.com/office/drawing/2014/main" id="{CAAFCE22-0543-4E58-A27C-1ACBE14EEB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4" y="0"/>
            <a:ext cx="909549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42882C-2E46-4D36-8B98-6D7B68FDF568}"/>
              </a:ext>
            </a:extLst>
          </p:cNvPr>
          <p:cNvSpPr/>
          <p:nvPr/>
        </p:nvSpPr>
        <p:spPr>
          <a:xfrm>
            <a:off x="0" y="5949280"/>
            <a:ext cx="913642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pic>
        <p:nvPicPr>
          <p:cNvPr id="5" name="Picture 4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8973501F-571B-4BBA-8635-50FDFB854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6" y="5373216"/>
            <a:ext cx="1444824" cy="128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6B9E9A5-2461-4D45-BA0F-F3788DB556F3}"/>
              </a:ext>
            </a:extLst>
          </p:cNvPr>
          <p:cNvSpPr/>
          <p:nvPr/>
        </p:nvSpPr>
        <p:spPr>
          <a:xfrm>
            <a:off x="7579" y="0"/>
            <a:ext cx="3052253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sp>
        <p:nvSpPr>
          <p:cNvPr id="8" name="2 Subtítulo">
            <a:extLst>
              <a:ext uri="{FF2B5EF4-FFF2-40B4-BE49-F238E27FC236}">
                <a16:creationId xmlns:a16="http://schemas.microsoft.com/office/drawing/2014/main" id="{788B4022-FEEC-4B44-9BEE-A58E82945A1C}"/>
              </a:ext>
            </a:extLst>
          </p:cNvPr>
          <p:cNvSpPr txBox="1">
            <a:spLocks/>
          </p:cNvSpPr>
          <p:nvPr/>
        </p:nvSpPr>
        <p:spPr>
          <a:xfrm>
            <a:off x="-36512" y="-9854"/>
            <a:ext cx="2232248" cy="6724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b="1" dirty="0" err="1">
                <a:latin typeface="Abadi" panose="020B0604020104020204" pitchFamily="34" charset="0"/>
              </a:rPr>
              <a:t>Coffee</a:t>
            </a:r>
            <a:r>
              <a:rPr lang="es-GT" b="1" dirty="0">
                <a:latin typeface="Abadi" panose="020B0604020104020204" pitchFamily="34" charset="0"/>
              </a:rPr>
              <a:t> </a:t>
            </a:r>
            <a:r>
              <a:rPr lang="es-GT" b="1" dirty="0" err="1">
                <a:latin typeface="Abadi" panose="020B0604020104020204" pitchFamily="34" charset="0"/>
              </a:rPr>
              <a:t>Cycle</a:t>
            </a:r>
            <a:endParaRPr lang="es-GT" dirty="0">
              <a:latin typeface="Abadi" panose="020B0604020104020204" pitchFamily="34" charset="0"/>
            </a:endParaRPr>
          </a:p>
          <a:p>
            <a:endParaRPr lang="es-GT" dirty="0"/>
          </a:p>
        </p:txBody>
      </p:sp>
      <p:pic>
        <p:nvPicPr>
          <p:cNvPr id="9" name="Graphic 8" descr="Plant With Roots">
            <a:extLst>
              <a:ext uri="{FF2B5EF4-FFF2-40B4-BE49-F238E27FC236}">
                <a16:creationId xmlns:a16="http://schemas.microsoft.com/office/drawing/2014/main" id="{E4BDAEDC-6ED4-4CBB-914D-9787F595A6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5576" y="2132856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8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ree&#10;&#10;Description automatically generated">
            <a:extLst>
              <a:ext uri="{FF2B5EF4-FFF2-40B4-BE49-F238E27FC236}">
                <a16:creationId xmlns:a16="http://schemas.microsoft.com/office/drawing/2014/main" id="{680495CD-314C-46B8-907F-C2A5CC480B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4" y="0"/>
            <a:ext cx="909549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67EE97-0759-440B-9EB8-D8E4DEA08ECA}"/>
              </a:ext>
            </a:extLst>
          </p:cNvPr>
          <p:cNvSpPr/>
          <p:nvPr/>
        </p:nvSpPr>
        <p:spPr>
          <a:xfrm>
            <a:off x="-612576" y="5949280"/>
            <a:ext cx="9748996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pic>
        <p:nvPicPr>
          <p:cNvPr id="5" name="Picture 4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088E65F9-57FD-44EE-921C-B8CB892B0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6" y="5373216"/>
            <a:ext cx="1444824" cy="128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Graphic 5" descr="Coffee Beans">
            <a:extLst>
              <a:ext uri="{FF2B5EF4-FFF2-40B4-BE49-F238E27FC236}">
                <a16:creationId xmlns:a16="http://schemas.microsoft.com/office/drawing/2014/main" id="{7BE0A178-2718-43EE-9A4A-8C535D59DD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86664" y="692696"/>
            <a:ext cx="720080" cy="7200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054CE74-4978-4996-9C80-BC39B7BD7784}"/>
              </a:ext>
            </a:extLst>
          </p:cNvPr>
          <p:cNvSpPr/>
          <p:nvPr/>
        </p:nvSpPr>
        <p:spPr>
          <a:xfrm>
            <a:off x="7579" y="0"/>
            <a:ext cx="3052253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sp>
        <p:nvSpPr>
          <p:cNvPr id="8" name="2 Subtítulo">
            <a:extLst>
              <a:ext uri="{FF2B5EF4-FFF2-40B4-BE49-F238E27FC236}">
                <a16:creationId xmlns:a16="http://schemas.microsoft.com/office/drawing/2014/main" id="{EE6D05EF-A59B-4D77-808B-73122CCF007E}"/>
              </a:ext>
            </a:extLst>
          </p:cNvPr>
          <p:cNvSpPr txBox="1">
            <a:spLocks/>
          </p:cNvSpPr>
          <p:nvPr/>
        </p:nvSpPr>
        <p:spPr>
          <a:xfrm>
            <a:off x="-36512" y="-9854"/>
            <a:ext cx="2232248" cy="6724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b="1" dirty="0" err="1">
                <a:latin typeface="Abadi" panose="020B0604020104020204" pitchFamily="34" charset="0"/>
              </a:rPr>
              <a:t>Coffee</a:t>
            </a:r>
            <a:r>
              <a:rPr lang="es-GT" b="1" dirty="0">
                <a:latin typeface="Abadi" panose="020B0604020104020204" pitchFamily="34" charset="0"/>
              </a:rPr>
              <a:t> </a:t>
            </a:r>
            <a:r>
              <a:rPr lang="es-GT" b="1" dirty="0" err="1">
                <a:latin typeface="Abadi" panose="020B0604020104020204" pitchFamily="34" charset="0"/>
              </a:rPr>
              <a:t>Cycle</a:t>
            </a:r>
            <a:endParaRPr lang="es-GT" dirty="0">
              <a:latin typeface="Abadi" panose="020B0604020104020204" pitchFamily="34" charset="0"/>
            </a:endParaRPr>
          </a:p>
          <a:p>
            <a:endParaRPr lang="es-GT" dirty="0"/>
          </a:p>
        </p:txBody>
      </p:sp>
      <p:pic>
        <p:nvPicPr>
          <p:cNvPr id="9" name="Graphic 8" descr="Plant With Roots">
            <a:extLst>
              <a:ext uri="{FF2B5EF4-FFF2-40B4-BE49-F238E27FC236}">
                <a16:creationId xmlns:a16="http://schemas.microsoft.com/office/drawing/2014/main" id="{3DD191B1-F61A-4B9A-A69B-8A6798593B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79712" y="2576498"/>
            <a:ext cx="672481" cy="67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5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228A7BD5-FA16-49AD-B3DA-90826D7D20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4" y="0"/>
            <a:ext cx="909549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9746BE-04FA-46E9-A596-60FF054E8D53}"/>
              </a:ext>
            </a:extLst>
          </p:cNvPr>
          <p:cNvSpPr/>
          <p:nvPr/>
        </p:nvSpPr>
        <p:spPr>
          <a:xfrm>
            <a:off x="-396552" y="5949280"/>
            <a:ext cx="9532972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pic>
        <p:nvPicPr>
          <p:cNvPr id="5" name="Picture 4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59098339-07F4-49D4-AF67-5FCA4B330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6" y="5373216"/>
            <a:ext cx="1444824" cy="128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02AD94-5F29-41D7-B2E6-F834FE7B7AA4}"/>
              </a:ext>
            </a:extLst>
          </p:cNvPr>
          <p:cNvSpPr/>
          <p:nvPr/>
        </p:nvSpPr>
        <p:spPr>
          <a:xfrm>
            <a:off x="7579" y="0"/>
            <a:ext cx="3052253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sp>
        <p:nvSpPr>
          <p:cNvPr id="7" name="2 Subtítulo">
            <a:extLst>
              <a:ext uri="{FF2B5EF4-FFF2-40B4-BE49-F238E27FC236}">
                <a16:creationId xmlns:a16="http://schemas.microsoft.com/office/drawing/2014/main" id="{680E46B3-6445-47CA-9D01-B97326182844}"/>
              </a:ext>
            </a:extLst>
          </p:cNvPr>
          <p:cNvSpPr txBox="1">
            <a:spLocks/>
          </p:cNvSpPr>
          <p:nvPr/>
        </p:nvSpPr>
        <p:spPr>
          <a:xfrm>
            <a:off x="-36512" y="-9854"/>
            <a:ext cx="2232248" cy="6724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b="1" dirty="0" err="1">
                <a:latin typeface="Abadi" panose="020B0604020104020204" pitchFamily="34" charset="0"/>
              </a:rPr>
              <a:t>Coffee</a:t>
            </a:r>
            <a:r>
              <a:rPr lang="es-GT" b="1" dirty="0">
                <a:latin typeface="Abadi" panose="020B0604020104020204" pitchFamily="34" charset="0"/>
              </a:rPr>
              <a:t> </a:t>
            </a:r>
            <a:r>
              <a:rPr lang="es-GT" b="1" dirty="0" err="1">
                <a:latin typeface="Abadi" panose="020B0604020104020204" pitchFamily="34" charset="0"/>
              </a:rPr>
              <a:t>Cycle</a:t>
            </a:r>
            <a:endParaRPr lang="es-GT" dirty="0">
              <a:latin typeface="Abadi" panose="020B0604020104020204" pitchFamily="34" charset="0"/>
            </a:endParaRPr>
          </a:p>
          <a:p>
            <a:endParaRPr lang="es-GT" dirty="0"/>
          </a:p>
        </p:txBody>
      </p:sp>
      <p:pic>
        <p:nvPicPr>
          <p:cNvPr id="9" name="Graphic 8" descr="Beehive">
            <a:extLst>
              <a:ext uri="{FF2B5EF4-FFF2-40B4-BE49-F238E27FC236}">
                <a16:creationId xmlns:a16="http://schemas.microsoft.com/office/drawing/2014/main" id="{513C6559-8164-4603-B857-A0A216402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4048" y="447852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3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een, apple, fruit, sitting&#10;&#10;Description automatically generated">
            <a:extLst>
              <a:ext uri="{FF2B5EF4-FFF2-40B4-BE49-F238E27FC236}">
                <a16:creationId xmlns:a16="http://schemas.microsoft.com/office/drawing/2014/main" id="{F9EF9326-049F-433E-A179-FC0D5DA588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4" y="0"/>
            <a:ext cx="909549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712F8B-1BA8-45A5-9195-A0893054A253}"/>
              </a:ext>
            </a:extLst>
          </p:cNvPr>
          <p:cNvSpPr/>
          <p:nvPr/>
        </p:nvSpPr>
        <p:spPr>
          <a:xfrm>
            <a:off x="-540568" y="5949280"/>
            <a:ext cx="9676988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pic>
        <p:nvPicPr>
          <p:cNvPr id="5" name="Picture 4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1C014BE5-D333-4D91-B556-49065365E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6" y="5373216"/>
            <a:ext cx="1444824" cy="128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ED0620-3313-4D52-BD37-D5218049873B}"/>
              </a:ext>
            </a:extLst>
          </p:cNvPr>
          <p:cNvSpPr/>
          <p:nvPr/>
        </p:nvSpPr>
        <p:spPr>
          <a:xfrm>
            <a:off x="7579" y="0"/>
            <a:ext cx="3052253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sp>
        <p:nvSpPr>
          <p:cNvPr id="7" name="2 Subtítulo">
            <a:extLst>
              <a:ext uri="{FF2B5EF4-FFF2-40B4-BE49-F238E27FC236}">
                <a16:creationId xmlns:a16="http://schemas.microsoft.com/office/drawing/2014/main" id="{2AAC83E5-DA38-4D72-A79D-E2D05B271470}"/>
              </a:ext>
            </a:extLst>
          </p:cNvPr>
          <p:cNvSpPr txBox="1">
            <a:spLocks/>
          </p:cNvSpPr>
          <p:nvPr/>
        </p:nvSpPr>
        <p:spPr>
          <a:xfrm>
            <a:off x="-36512" y="-9854"/>
            <a:ext cx="2232248" cy="6724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b="1" dirty="0" err="1">
                <a:latin typeface="Abadi" panose="020B0604020104020204" pitchFamily="34" charset="0"/>
              </a:rPr>
              <a:t>Coffee</a:t>
            </a:r>
            <a:r>
              <a:rPr lang="es-GT" b="1" dirty="0">
                <a:latin typeface="Abadi" panose="020B0604020104020204" pitchFamily="34" charset="0"/>
              </a:rPr>
              <a:t> </a:t>
            </a:r>
            <a:r>
              <a:rPr lang="es-GT" b="1" dirty="0" err="1">
                <a:latin typeface="Abadi" panose="020B0604020104020204" pitchFamily="34" charset="0"/>
              </a:rPr>
              <a:t>Cycle</a:t>
            </a:r>
            <a:endParaRPr lang="es-GT" dirty="0">
              <a:latin typeface="Abadi" panose="020B0604020104020204" pitchFamily="34" charset="0"/>
            </a:endParaRPr>
          </a:p>
          <a:p>
            <a:endParaRPr lang="es-GT" dirty="0"/>
          </a:p>
        </p:txBody>
      </p:sp>
      <p:pic>
        <p:nvPicPr>
          <p:cNvPr id="8" name="Graphic 7" descr="Coffee Beans">
            <a:extLst>
              <a:ext uri="{FF2B5EF4-FFF2-40B4-BE49-F238E27FC236}">
                <a16:creationId xmlns:a16="http://schemas.microsoft.com/office/drawing/2014/main" id="{15D90AAD-A8FF-4A86-A25D-6286764B0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51720" y="1875901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8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pple&#10;&#10;Description automatically generated">
            <a:extLst>
              <a:ext uri="{FF2B5EF4-FFF2-40B4-BE49-F238E27FC236}">
                <a16:creationId xmlns:a16="http://schemas.microsoft.com/office/drawing/2014/main" id="{C9C90CD4-22A3-40F3-87A1-FE7836E8E7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4" y="0"/>
            <a:ext cx="909549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158343-30D4-486C-8FF8-E64957A45E83}"/>
              </a:ext>
            </a:extLst>
          </p:cNvPr>
          <p:cNvSpPr/>
          <p:nvPr/>
        </p:nvSpPr>
        <p:spPr>
          <a:xfrm>
            <a:off x="-252536" y="5949280"/>
            <a:ext cx="9388956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pic>
        <p:nvPicPr>
          <p:cNvPr id="5" name="Picture 4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45FA53D3-2139-469C-8AEA-7F8A14D16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6" y="5373216"/>
            <a:ext cx="1444824" cy="128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9482AF-C7AC-4901-8F95-2CFC4FE5B3A2}"/>
              </a:ext>
            </a:extLst>
          </p:cNvPr>
          <p:cNvSpPr/>
          <p:nvPr/>
        </p:nvSpPr>
        <p:spPr>
          <a:xfrm>
            <a:off x="7579" y="0"/>
            <a:ext cx="3052253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sp>
        <p:nvSpPr>
          <p:cNvPr id="7" name="2 Subtítulo">
            <a:extLst>
              <a:ext uri="{FF2B5EF4-FFF2-40B4-BE49-F238E27FC236}">
                <a16:creationId xmlns:a16="http://schemas.microsoft.com/office/drawing/2014/main" id="{2B165D65-0A48-4D60-91BC-DAA145E231B5}"/>
              </a:ext>
            </a:extLst>
          </p:cNvPr>
          <p:cNvSpPr txBox="1">
            <a:spLocks/>
          </p:cNvSpPr>
          <p:nvPr/>
        </p:nvSpPr>
        <p:spPr>
          <a:xfrm>
            <a:off x="-36512" y="-9854"/>
            <a:ext cx="2232248" cy="6724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b="1" dirty="0" err="1">
                <a:latin typeface="Abadi" panose="020B0604020104020204" pitchFamily="34" charset="0"/>
              </a:rPr>
              <a:t>Coffee</a:t>
            </a:r>
            <a:r>
              <a:rPr lang="es-GT" b="1" dirty="0">
                <a:latin typeface="Abadi" panose="020B0604020104020204" pitchFamily="34" charset="0"/>
              </a:rPr>
              <a:t> </a:t>
            </a:r>
            <a:r>
              <a:rPr lang="es-GT" b="1" dirty="0" err="1">
                <a:latin typeface="Abadi" panose="020B0604020104020204" pitchFamily="34" charset="0"/>
              </a:rPr>
              <a:t>Cycle</a:t>
            </a:r>
            <a:endParaRPr lang="es-GT" dirty="0">
              <a:latin typeface="Abadi" panose="020B0604020104020204" pitchFamily="34" charset="0"/>
            </a:endParaRPr>
          </a:p>
          <a:p>
            <a:endParaRPr lang="es-GT" dirty="0"/>
          </a:p>
        </p:txBody>
      </p:sp>
      <p:pic>
        <p:nvPicPr>
          <p:cNvPr id="8" name="Graphic 7" descr="Coffee Beans">
            <a:extLst>
              <a:ext uri="{FF2B5EF4-FFF2-40B4-BE49-F238E27FC236}">
                <a16:creationId xmlns:a16="http://schemas.microsoft.com/office/drawing/2014/main" id="{8C387F46-47CD-4A0D-9AD2-5A4559801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71800" y="3717032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7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ruit&#10;&#10;Description automatically generated">
            <a:extLst>
              <a:ext uri="{FF2B5EF4-FFF2-40B4-BE49-F238E27FC236}">
                <a16:creationId xmlns:a16="http://schemas.microsoft.com/office/drawing/2014/main" id="{4508D55F-9460-4732-A884-5FB29F56F8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4" y="0"/>
            <a:ext cx="909549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3FD3833-1F06-4A4C-AB95-5C5E2D022015}"/>
              </a:ext>
            </a:extLst>
          </p:cNvPr>
          <p:cNvSpPr/>
          <p:nvPr/>
        </p:nvSpPr>
        <p:spPr>
          <a:xfrm>
            <a:off x="-684584" y="5949280"/>
            <a:ext cx="9821004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pic>
        <p:nvPicPr>
          <p:cNvPr id="5" name="Picture 4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8071BC35-214F-459A-81E9-3BC0A4C3A1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6" y="5373216"/>
            <a:ext cx="1444824" cy="128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Graphic 5" descr="Coffee Beans">
            <a:extLst>
              <a:ext uri="{FF2B5EF4-FFF2-40B4-BE49-F238E27FC236}">
                <a16:creationId xmlns:a16="http://schemas.microsoft.com/office/drawing/2014/main" id="{CCA63507-79EF-4318-A452-10900336AC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16216" y="1484784"/>
            <a:ext cx="720080" cy="7200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E63097-1096-437E-AFAF-DAA20CD24372}"/>
              </a:ext>
            </a:extLst>
          </p:cNvPr>
          <p:cNvSpPr/>
          <p:nvPr/>
        </p:nvSpPr>
        <p:spPr>
          <a:xfrm>
            <a:off x="7579" y="0"/>
            <a:ext cx="3052253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sp>
        <p:nvSpPr>
          <p:cNvPr id="8" name="2 Subtítulo">
            <a:extLst>
              <a:ext uri="{FF2B5EF4-FFF2-40B4-BE49-F238E27FC236}">
                <a16:creationId xmlns:a16="http://schemas.microsoft.com/office/drawing/2014/main" id="{B6F59DEB-6599-440A-9A9A-6C33EF35782C}"/>
              </a:ext>
            </a:extLst>
          </p:cNvPr>
          <p:cNvSpPr txBox="1">
            <a:spLocks/>
          </p:cNvSpPr>
          <p:nvPr/>
        </p:nvSpPr>
        <p:spPr>
          <a:xfrm>
            <a:off x="-36512" y="-9854"/>
            <a:ext cx="2232248" cy="6724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b="1" dirty="0" err="1">
                <a:latin typeface="Abadi" panose="020B0604020104020204" pitchFamily="34" charset="0"/>
              </a:rPr>
              <a:t>Coffee</a:t>
            </a:r>
            <a:r>
              <a:rPr lang="es-GT" b="1" dirty="0">
                <a:latin typeface="Abadi" panose="020B0604020104020204" pitchFamily="34" charset="0"/>
              </a:rPr>
              <a:t> </a:t>
            </a:r>
            <a:r>
              <a:rPr lang="es-GT" b="1" dirty="0" err="1">
                <a:latin typeface="Abadi" panose="020B0604020104020204" pitchFamily="34" charset="0"/>
              </a:rPr>
              <a:t>Cycle</a:t>
            </a:r>
            <a:endParaRPr lang="es-GT" dirty="0">
              <a:latin typeface="Abadi" panose="020B0604020104020204" pitchFamily="34" charset="0"/>
            </a:endParaRPr>
          </a:p>
          <a:p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309313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gn, street, standing, display&#10;&#10;Description automatically generated">
            <a:extLst>
              <a:ext uri="{FF2B5EF4-FFF2-40B4-BE49-F238E27FC236}">
                <a16:creationId xmlns:a16="http://schemas.microsoft.com/office/drawing/2014/main" id="{7AD6294C-0066-446B-A091-357864418F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4" y="0"/>
            <a:ext cx="909549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1F8AD3B-9392-43C8-9178-85C9786F134E}"/>
              </a:ext>
            </a:extLst>
          </p:cNvPr>
          <p:cNvSpPr/>
          <p:nvPr/>
        </p:nvSpPr>
        <p:spPr>
          <a:xfrm>
            <a:off x="-468560" y="5949280"/>
            <a:ext cx="960498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pic>
        <p:nvPicPr>
          <p:cNvPr id="5" name="Picture 4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B5D2EBDE-9A54-44E7-8F0E-5FAE42DBB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6" y="5373216"/>
            <a:ext cx="1444824" cy="128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Graphic 5" descr="Coffee Beans">
            <a:extLst>
              <a:ext uri="{FF2B5EF4-FFF2-40B4-BE49-F238E27FC236}">
                <a16:creationId xmlns:a16="http://schemas.microsoft.com/office/drawing/2014/main" id="{81FA8219-F964-4108-A8B9-9764F425B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15816" y="1700808"/>
            <a:ext cx="720080" cy="7200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4CFD87F-387D-4928-AE9E-B38F3BA77882}"/>
              </a:ext>
            </a:extLst>
          </p:cNvPr>
          <p:cNvSpPr/>
          <p:nvPr/>
        </p:nvSpPr>
        <p:spPr>
          <a:xfrm>
            <a:off x="7579" y="0"/>
            <a:ext cx="3052253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sp>
        <p:nvSpPr>
          <p:cNvPr id="8" name="2 Subtítulo">
            <a:extLst>
              <a:ext uri="{FF2B5EF4-FFF2-40B4-BE49-F238E27FC236}">
                <a16:creationId xmlns:a16="http://schemas.microsoft.com/office/drawing/2014/main" id="{BB4340FF-8A3C-4749-B1C7-C2532E81F93B}"/>
              </a:ext>
            </a:extLst>
          </p:cNvPr>
          <p:cNvSpPr txBox="1">
            <a:spLocks/>
          </p:cNvSpPr>
          <p:nvPr/>
        </p:nvSpPr>
        <p:spPr>
          <a:xfrm>
            <a:off x="107504" y="-9854"/>
            <a:ext cx="2232248" cy="67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GT" b="1" dirty="0" err="1">
                <a:latin typeface="Abadi" panose="020B0604020104020204" pitchFamily="34" charset="0"/>
              </a:rPr>
              <a:t>Wet</a:t>
            </a:r>
            <a:r>
              <a:rPr lang="es-GT" b="1" dirty="0">
                <a:latin typeface="Abadi" panose="020B0604020104020204" pitchFamily="34" charset="0"/>
              </a:rPr>
              <a:t> Mill</a:t>
            </a:r>
            <a:endParaRPr lang="es-GT" dirty="0">
              <a:latin typeface="Abadi" panose="020B0604020104020204" pitchFamily="34" charset="0"/>
            </a:endParaRPr>
          </a:p>
          <a:p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410324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le of fruit&#10;&#10;Description automatically generated">
            <a:extLst>
              <a:ext uri="{FF2B5EF4-FFF2-40B4-BE49-F238E27FC236}">
                <a16:creationId xmlns:a16="http://schemas.microsoft.com/office/drawing/2014/main" id="{A5E95465-6E66-4572-9B10-C6F23201EC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4" y="0"/>
            <a:ext cx="909549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6204BB-7AF2-4B36-AF5F-F2F86697B38C}"/>
              </a:ext>
            </a:extLst>
          </p:cNvPr>
          <p:cNvSpPr/>
          <p:nvPr/>
        </p:nvSpPr>
        <p:spPr>
          <a:xfrm>
            <a:off x="-108520" y="5949280"/>
            <a:ext cx="924494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pic>
        <p:nvPicPr>
          <p:cNvPr id="5" name="Picture 4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C7842F80-75A8-4F70-BEE7-90544DE6E8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6" y="5373216"/>
            <a:ext cx="1444824" cy="128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Graphic 5" descr="Coffee Beans">
            <a:extLst>
              <a:ext uri="{FF2B5EF4-FFF2-40B4-BE49-F238E27FC236}">
                <a16:creationId xmlns:a16="http://schemas.microsoft.com/office/drawing/2014/main" id="{F4015B6D-D544-4C81-839D-AA9A7FF94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73733" y="1876083"/>
            <a:ext cx="720080" cy="7200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293B25C-5CBF-4570-B99F-998DAE0952FB}"/>
              </a:ext>
            </a:extLst>
          </p:cNvPr>
          <p:cNvSpPr/>
          <p:nvPr/>
        </p:nvSpPr>
        <p:spPr>
          <a:xfrm>
            <a:off x="7579" y="0"/>
            <a:ext cx="3052253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sp>
        <p:nvSpPr>
          <p:cNvPr id="9" name="2 Subtítulo">
            <a:extLst>
              <a:ext uri="{FF2B5EF4-FFF2-40B4-BE49-F238E27FC236}">
                <a16:creationId xmlns:a16="http://schemas.microsoft.com/office/drawing/2014/main" id="{B7475021-4710-4A6E-96B5-F3DE33DC30BF}"/>
              </a:ext>
            </a:extLst>
          </p:cNvPr>
          <p:cNvSpPr txBox="1">
            <a:spLocks/>
          </p:cNvSpPr>
          <p:nvPr/>
        </p:nvSpPr>
        <p:spPr>
          <a:xfrm>
            <a:off x="107504" y="-9854"/>
            <a:ext cx="2232248" cy="67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GT" b="1" dirty="0" err="1">
                <a:latin typeface="Abadi" panose="020B0604020104020204" pitchFamily="34" charset="0"/>
              </a:rPr>
              <a:t>Wet</a:t>
            </a:r>
            <a:r>
              <a:rPr lang="es-GT" b="1" dirty="0">
                <a:latin typeface="Abadi" panose="020B0604020104020204" pitchFamily="34" charset="0"/>
              </a:rPr>
              <a:t> Mill</a:t>
            </a:r>
            <a:endParaRPr lang="es-GT" dirty="0">
              <a:latin typeface="Abadi" panose="020B0604020104020204" pitchFamily="34" charset="0"/>
            </a:endParaRPr>
          </a:p>
          <a:p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116889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61A02511-A258-4389-904A-625FC127A3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4" y="0"/>
            <a:ext cx="909549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421E3B-75E6-4DE2-934B-41655CC63007}"/>
              </a:ext>
            </a:extLst>
          </p:cNvPr>
          <p:cNvSpPr/>
          <p:nvPr/>
        </p:nvSpPr>
        <p:spPr>
          <a:xfrm>
            <a:off x="-540568" y="5949280"/>
            <a:ext cx="9676988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pic>
        <p:nvPicPr>
          <p:cNvPr id="5" name="Picture 4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D9ACCB60-19C2-49D8-8DA7-17870E19C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6" y="5373216"/>
            <a:ext cx="1444824" cy="128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Graphic 5" descr="Coffee Beans">
            <a:extLst>
              <a:ext uri="{FF2B5EF4-FFF2-40B4-BE49-F238E27FC236}">
                <a16:creationId xmlns:a16="http://schemas.microsoft.com/office/drawing/2014/main" id="{D9B13565-EC21-44D2-8BF0-AC4E788FF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24128" y="2254560"/>
            <a:ext cx="720080" cy="7200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ECE0BE-95CE-42DE-A26B-978ED7656ED7}"/>
              </a:ext>
            </a:extLst>
          </p:cNvPr>
          <p:cNvSpPr/>
          <p:nvPr/>
        </p:nvSpPr>
        <p:spPr>
          <a:xfrm>
            <a:off x="7579" y="0"/>
            <a:ext cx="3052253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sp>
        <p:nvSpPr>
          <p:cNvPr id="9" name="2 Subtítulo">
            <a:extLst>
              <a:ext uri="{FF2B5EF4-FFF2-40B4-BE49-F238E27FC236}">
                <a16:creationId xmlns:a16="http://schemas.microsoft.com/office/drawing/2014/main" id="{2DD4E50F-C2A8-49F6-88D6-736B8E2F34BA}"/>
              </a:ext>
            </a:extLst>
          </p:cNvPr>
          <p:cNvSpPr txBox="1">
            <a:spLocks/>
          </p:cNvSpPr>
          <p:nvPr/>
        </p:nvSpPr>
        <p:spPr>
          <a:xfrm>
            <a:off x="107504" y="-9854"/>
            <a:ext cx="2232248" cy="67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GT" b="1" dirty="0" err="1">
                <a:latin typeface="Abadi" panose="020B0604020104020204" pitchFamily="34" charset="0"/>
              </a:rPr>
              <a:t>Wet</a:t>
            </a:r>
            <a:r>
              <a:rPr lang="es-GT" b="1" dirty="0">
                <a:latin typeface="Abadi" panose="020B0604020104020204" pitchFamily="34" charset="0"/>
              </a:rPr>
              <a:t> Mill</a:t>
            </a:r>
            <a:endParaRPr lang="es-GT" dirty="0">
              <a:latin typeface="Abadi" panose="020B0604020104020204" pitchFamily="34" charset="0"/>
            </a:endParaRPr>
          </a:p>
          <a:p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239578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5BBF39-DD64-4750-9981-26A3913F92A7}"/>
              </a:ext>
            </a:extLst>
          </p:cNvPr>
          <p:cNvSpPr txBox="1"/>
          <p:nvPr/>
        </p:nvSpPr>
        <p:spPr>
          <a:xfrm>
            <a:off x="647564" y="1382286"/>
            <a:ext cx="784887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GT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Vista Florencia 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has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been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producing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coffee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other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natural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products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for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4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generations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Santa Elena Barillas, </a:t>
            </a:r>
            <a:r>
              <a:rPr lang="es-GT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Guatemala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algn="just"/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 </a:t>
            </a:r>
          </a:p>
          <a:p>
            <a:pPr algn="just"/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Our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cup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profile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is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very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balanced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with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intense aromas.</a:t>
            </a:r>
          </a:p>
          <a:p>
            <a:pPr algn="just"/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 </a:t>
            </a:r>
          </a:p>
          <a:p>
            <a:pPr algn="just"/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All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our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coffee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is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dried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sun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using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different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methods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We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use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traditional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patios,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African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drying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a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Colombian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greenhouse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method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that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we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implement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as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testing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2020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harvest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algn="just"/>
            <a:endParaRPr lang="es-GT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just"/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All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our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products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are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produced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under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adequate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quality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standards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we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put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lot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of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effort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from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selection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of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seeds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care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and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sowing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later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generate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good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harvest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algn="just"/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 </a:t>
            </a:r>
          </a:p>
        </p:txBody>
      </p:sp>
      <p:pic>
        <p:nvPicPr>
          <p:cNvPr id="4" name="Picture 3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65692F9D-1C81-4934-9275-116D690EE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6" y="5373216"/>
            <a:ext cx="1444824" cy="128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8803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ruit, filled, display, full&#10;&#10;Description automatically generated">
            <a:extLst>
              <a:ext uri="{FF2B5EF4-FFF2-40B4-BE49-F238E27FC236}">
                <a16:creationId xmlns:a16="http://schemas.microsoft.com/office/drawing/2014/main" id="{EAD9B914-751D-4DE9-852B-DB91D560FB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4" y="0"/>
            <a:ext cx="909549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CC1ABE-7255-47A1-89DE-935D089BFBCE}"/>
              </a:ext>
            </a:extLst>
          </p:cNvPr>
          <p:cNvSpPr/>
          <p:nvPr/>
        </p:nvSpPr>
        <p:spPr>
          <a:xfrm>
            <a:off x="-252536" y="5949280"/>
            <a:ext cx="9388956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pic>
        <p:nvPicPr>
          <p:cNvPr id="5" name="Picture 4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F28D6030-5E50-4C98-9405-5CEAC10D9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6" y="5373216"/>
            <a:ext cx="1444824" cy="128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Graphic 5" descr="Coffee Beans">
            <a:extLst>
              <a:ext uri="{FF2B5EF4-FFF2-40B4-BE49-F238E27FC236}">
                <a16:creationId xmlns:a16="http://schemas.microsoft.com/office/drawing/2014/main" id="{1CC2CDE7-BDA2-410B-B680-C9BD53B59F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03848" y="5013176"/>
            <a:ext cx="720080" cy="7200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8FEE14-B6E5-4578-BC25-5C666956B876}"/>
              </a:ext>
            </a:extLst>
          </p:cNvPr>
          <p:cNvSpPr/>
          <p:nvPr/>
        </p:nvSpPr>
        <p:spPr>
          <a:xfrm>
            <a:off x="7579" y="0"/>
            <a:ext cx="3052253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sp>
        <p:nvSpPr>
          <p:cNvPr id="9" name="2 Subtítulo">
            <a:extLst>
              <a:ext uri="{FF2B5EF4-FFF2-40B4-BE49-F238E27FC236}">
                <a16:creationId xmlns:a16="http://schemas.microsoft.com/office/drawing/2014/main" id="{FE59481D-EEB3-41F7-A3A1-E85F7C08AB42}"/>
              </a:ext>
            </a:extLst>
          </p:cNvPr>
          <p:cNvSpPr txBox="1">
            <a:spLocks/>
          </p:cNvSpPr>
          <p:nvPr/>
        </p:nvSpPr>
        <p:spPr>
          <a:xfrm>
            <a:off x="107504" y="-9854"/>
            <a:ext cx="2232248" cy="67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GT" b="1" dirty="0" err="1">
                <a:latin typeface="Abadi" panose="020B0604020104020204" pitchFamily="34" charset="0"/>
              </a:rPr>
              <a:t>Wet</a:t>
            </a:r>
            <a:r>
              <a:rPr lang="es-GT" b="1" dirty="0">
                <a:latin typeface="Abadi" panose="020B0604020104020204" pitchFamily="34" charset="0"/>
              </a:rPr>
              <a:t> Mill</a:t>
            </a:r>
            <a:endParaRPr lang="es-GT" dirty="0">
              <a:latin typeface="Abadi" panose="020B0604020104020204" pitchFamily="34" charset="0"/>
            </a:endParaRPr>
          </a:p>
          <a:p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207311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a beach&#10;&#10;Description automatically generated">
            <a:extLst>
              <a:ext uri="{FF2B5EF4-FFF2-40B4-BE49-F238E27FC236}">
                <a16:creationId xmlns:a16="http://schemas.microsoft.com/office/drawing/2014/main" id="{890CEA53-4F1E-405D-A241-01A53A5B48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3" b="8897"/>
          <a:stretch/>
        </p:blipFill>
        <p:spPr>
          <a:xfrm>
            <a:off x="363" y="836711"/>
            <a:ext cx="9144000" cy="5112569"/>
          </a:xfrm>
          <a:prstGeom prst="rect">
            <a:avLst/>
          </a:prstGeom>
        </p:spPr>
      </p:pic>
      <p:pic>
        <p:nvPicPr>
          <p:cNvPr id="4" name="Picture 3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97902096-E1D9-41B1-B931-E767BB299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6" y="5373216"/>
            <a:ext cx="1444824" cy="128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2 Subtítulo">
            <a:extLst>
              <a:ext uri="{FF2B5EF4-FFF2-40B4-BE49-F238E27FC236}">
                <a16:creationId xmlns:a16="http://schemas.microsoft.com/office/drawing/2014/main" id="{75B2220B-6A31-4958-B871-2A5F1BAA2D90}"/>
              </a:ext>
            </a:extLst>
          </p:cNvPr>
          <p:cNvSpPr txBox="1">
            <a:spLocks/>
          </p:cNvSpPr>
          <p:nvPr/>
        </p:nvSpPr>
        <p:spPr>
          <a:xfrm>
            <a:off x="-36512" y="-9854"/>
            <a:ext cx="2232248" cy="67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b="1" dirty="0" err="1">
                <a:latin typeface="Abadi" panose="020B0604020104020204" pitchFamily="34" charset="0"/>
              </a:rPr>
              <a:t>Sun</a:t>
            </a:r>
            <a:r>
              <a:rPr lang="es-GT" b="1" dirty="0">
                <a:latin typeface="Abadi" panose="020B0604020104020204" pitchFamily="34" charset="0"/>
              </a:rPr>
              <a:t> </a:t>
            </a:r>
            <a:r>
              <a:rPr lang="es-GT" b="1" dirty="0" err="1">
                <a:latin typeface="Abadi" panose="020B0604020104020204" pitchFamily="34" charset="0"/>
              </a:rPr>
              <a:t>Drying</a:t>
            </a:r>
            <a:endParaRPr lang="es-GT" dirty="0">
              <a:latin typeface="Abadi" panose="020B0604020104020204" pitchFamily="34" charset="0"/>
            </a:endParaRPr>
          </a:p>
          <a:p>
            <a:endParaRPr lang="es-GT" dirty="0"/>
          </a:p>
        </p:txBody>
      </p:sp>
      <p:pic>
        <p:nvPicPr>
          <p:cNvPr id="6" name="Graphic 5" descr="Dim (Medium Sun)">
            <a:extLst>
              <a:ext uri="{FF2B5EF4-FFF2-40B4-BE49-F238E27FC236}">
                <a16:creationId xmlns:a16="http://schemas.microsoft.com/office/drawing/2014/main" id="{76A9B107-B10C-4414-9299-6801A70D5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44136" y="902677"/>
            <a:ext cx="792088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2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outside of a building&#10;&#10;Description automatically generated">
            <a:extLst>
              <a:ext uri="{FF2B5EF4-FFF2-40B4-BE49-F238E27FC236}">
                <a16:creationId xmlns:a16="http://schemas.microsoft.com/office/drawing/2014/main" id="{7CE49F8B-4338-4078-A263-2A7CBE4096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4" y="0"/>
            <a:ext cx="909549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9E3775-EF96-4ADF-BA9B-2D25EE73553C}"/>
              </a:ext>
            </a:extLst>
          </p:cNvPr>
          <p:cNvSpPr/>
          <p:nvPr/>
        </p:nvSpPr>
        <p:spPr>
          <a:xfrm>
            <a:off x="-252536" y="5949280"/>
            <a:ext cx="9388956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pic>
        <p:nvPicPr>
          <p:cNvPr id="5" name="Picture 4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64D93727-1125-43F6-A8F7-00AF3F905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6" y="5373216"/>
            <a:ext cx="1444824" cy="128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225DA6-93ED-44CD-AED3-E9BACA8A583B}"/>
              </a:ext>
            </a:extLst>
          </p:cNvPr>
          <p:cNvSpPr/>
          <p:nvPr/>
        </p:nvSpPr>
        <p:spPr>
          <a:xfrm>
            <a:off x="7579" y="0"/>
            <a:ext cx="3052253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pic>
        <p:nvPicPr>
          <p:cNvPr id="9" name="Graphic 8" descr="Dim (Medium Sun)">
            <a:extLst>
              <a:ext uri="{FF2B5EF4-FFF2-40B4-BE49-F238E27FC236}">
                <a16:creationId xmlns:a16="http://schemas.microsoft.com/office/drawing/2014/main" id="{CC0C82F1-E986-47FD-B71B-B03C68C6A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504" y="672480"/>
            <a:ext cx="792088" cy="792088"/>
          </a:xfrm>
          <a:prstGeom prst="rect">
            <a:avLst/>
          </a:prstGeom>
        </p:spPr>
      </p:pic>
      <p:sp>
        <p:nvSpPr>
          <p:cNvPr id="10" name="2 Subtítulo">
            <a:extLst>
              <a:ext uri="{FF2B5EF4-FFF2-40B4-BE49-F238E27FC236}">
                <a16:creationId xmlns:a16="http://schemas.microsoft.com/office/drawing/2014/main" id="{225CD9CE-2E17-43D6-B697-D3440EFC9BC0}"/>
              </a:ext>
            </a:extLst>
          </p:cNvPr>
          <p:cNvSpPr txBox="1">
            <a:spLocks/>
          </p:cNvSpPr>
          <p:nvPr/>
        </p:nvSpPr>
        <p:spPr>
          <a:xfrm>
            <a:off x="-36512" y="-9854"/>
            <a:ext cx="2232248" cy="67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b="1" dirty="0" err="1">
                <a:latin typeface="Abadi" panose="020B0604020104020204" pitchFamily="34" charset="0"/>
              </a:rPr>
              <a:t>Sun</a:t>
            </a:r>
            <a:r>
              <a:rPr lang="es-GT" b="1" dirty="0">
                <a:latin typeface="Abadi" panose="020B0604020104020204" pitchFamily="34" charset="0"/>
              </a:rPr>
              <a:t> </a:t>
            </a:r>
            <a:r>
              <a:rPr lang="es-GT" b="1" dirty="0" err="1">
                <a:latin typeface="Abadi" panose="020B0604020104020204" pitchFamily="34" charset="0"/>
              </a:rPr>
              <a:t>Drying</a:t>
            </a:r>
            <a:endParaRPr lang="es-GT" dirty="0">
              <a:latin typeface="Abadi" panose="020B0604020104020204" pitchFamily="34" charset="0"/>
            </a:endParaRPr>
          </a:p>
          <a:p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368226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nut, fruit, food, doughnut&#10;&#10;Description automatically generated">
            <a:extLst>
              <a:ext uri="{FF2B5EF4-FFF2-40B4-BE49-F238E27FC236}">
                <a16:creationId xmlns:a16="http://schemas.microsoft.com/office/drawing/2014/main" id="{7B7FCD0F-1D1F-4742-9945-773589223B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4" y="0"/>
            <a:ext cx="909549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E426330-8F73-4E76-A266-0BD0A7D7A3E0}"/>
              </a:ext>
            </a:extLst>
          </p:cNvPr>
          <p:cNvSpPr/>
          <p:nvPr/>
        </p:nvSpPr>
        <p:spPr>
          <a:xfrm>
            <a:off x="-900608" y="5949280"/>
            <a:ext cx="10037028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pic>
        <p:nvPicPr>
          <p:cNvPr id="5" name="Picture 4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F1CDD822-BDC1-4C97-BFF0-8E51F07DA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6" y="5373216"/>
            <a:ext cx="1444824" cy="128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A18A93-669B-474D-A39F-70C0E3979692}"/>
              </a:ext>
            </a:extLst>
          </p:cNvPr>
          <p:cNvSpPr/>
          <p:nvPr/>
        </p:nvSpPr>
        <p:spPr>
          <a:xfrm>
            <a:off x="7579" y="0"/>
            <a:ext cx="3052253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pic>
        <p:nvPicPr>
          <p:cNvPr id="9" name="Graphic 8" descr="Dim (Medium Sun)">
            <a:extLst>
              <a:ext uri="{FF2B5EF4-FFF2-40B4-BE49-F238E27FC236}">
                <a16:creationId xmlns:a16="http://schemas.microsoft.com/office/drawing/2014/main" id="{61B1FDB6-7626-499E-AF26-0C258F0757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504" y="672480"/>
            <a:ext cx="792088" cy="792088"/>
          </a:xfrm>
          <a:prstGeom prst="rect">
            <a:avLst/>
          </a:prstGeom>
        </p:spPr>
      </p:pic>
      <p:sp>
        <p:nvSpPr>
          <p:cNvPr id="10" name="2 Subtítulo">
            <a:extLst>
              <a:ext uri="{FF2B5EF4-FFF2-40B4-BE49-F238E27FC236}">
                <a16:creationId xmlns:a16="http://schemas.microsoft.com/office/drawing/2014/main" id="{5E8E8CCD-647A-4A5A-94BD-452C9D5D7E3B}"/>
              </a:ext>
            </a:extLst>
          </p:cNvPr>
          <p:cNvSpPr txBox="1">
            <a:spLocks/>
          </p:cNvSpPr>
          <p:nvPr/>
        </p:nvSpPr>
        <p:spPr>
          <a:xfrm>
            <a:off x="-36512" y="-9854"/>
            <a:ext cx="2232248" cy="67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b="1" dirty="0" err="1">
                <a:latin typeface="Abadi" panose="020B0604020104020204" pitchFamily="34" charset="0"/>
              </a:rPr>
              <a:t>Sun</a:t>
            </a:r>
            <a:r>
              <a:rPr lang="es-GT" b="1" dirty="0">
                <a:latin typeface="Abadi" panose="020B0604020104020204" pitchFamily="34" charset="0"/>
              </a:rPr>
              <a:t> </a:t>
            </a:r>
            <a:r>
              <a:rPr lang="es-GT" b="1" dirty="0" err="1">
                <a:latin typeface="Abadi" panose="020B0604020104020204" pitchFamily="34" charset="0"/>
              </a:rPr>
              <a:t>Drying</a:t>
            </a:r>
            <a:endParaRPr lang="es-GT" dirty="0">
              <a:latin typeface="Abadi" panose="020B0604020104020204" pitchFamily="34" charset="0"/>
            </a:endParaRPr>
          </a:p>
          <a:p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418936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ruit, food&#10;&#10;Description automatically generated">
            <a:extLst>
              <a:ext uri="{FF2B5EF4-FFF2-40B4-BE49-F238E27FC236}">
                <a16:creationId xmlns:a16="http://schemas.microsoft.com/office/drawing/2014/main" id="{6F6FE550-7B87-492F-AD4B-CC27C491AA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4" y="0"/>
            <a:ext cx="909549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A287E9-E710-4DF2-ADEE-C1D8CD433E4B}"/>
              </a:ext>
            </a:extLst>
          </p:cNvPr>
          <p:cNvSpPr/>
          <p:nvPr/>
        </p:nvSpPr>
        <p:spPr>
          <a:xfrm>
            <a:off x="-612576" y="5949280"/>
            <a:ext cx="9748996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pic>
        <p:nvPicPr>
          <p:cNvPr id="5" name="Picture 4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DFF84D36-CCEE-4DC6-9B63-AAB78E4F2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6" y="5373216"/>
            <a:ext cx="1444824" cy="128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Graphic 5" descr="Coffee Beans">
            <a:extLst>
              <a:ext uri="{FF2B5EF4-FFF2-40B4-BE49-F238E27FC236}">
                <a16:creationId xmlns:a16="http://schemas.microsoft.com/office/drawing/2014/main" id="{44CA292D-CBB6-4B19-863C-A2D205549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24128" y="2207396"/>
            <a:ext cx="720080" cy="7200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F24145-B82C-41FE-9D73-D7EE2D049281}"/>
              </a:ext>
            </a:extLst>
          </p:cNvPr>
          <p:cNvSpPr/>
          <p:nvPr/>
        </p:nvSpPr>
        <p:spPr>
          <a:xfrm>
            <a:off x="-108520" y="0"/>
            <a:ext cx="3052253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sp>
        <p:nvSpPr>
          <p:cNvPr id="8" name="2 Subtítulo">
            <a:extLst>
              <a:ext uri="{FF2B5EF4-FFF2-40B4-BE49-F238E27FC236}">
                <a16:creationId xmlns:a16="http://schemas.microsoft.com/office/drawing/2014/main" id="{DDE3D416-D306-4AE1-9491-9D7A7B8CF024}"/>
              </a:ext>
            </a:extLst>
          </p:cNvPr>
          <p:cNvSpPr txBox="1">
            <a:spLocks/>
          </p:cNvSpPr>
          <p:nvPr/>
        </p:nvSpPr>
        <p:spPr>
          <a:xfrm>
            <a:off x="107504" y="-9854"/>
            <a:ext cx="2232248" cy="67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b="1" dirty="0" err="1">
                <a:latin typeface="Abadi" panose="020B0604020104020204" pitchFamily="34" charset="0"/>
              </a:rPr>
              <a:t>By</a:t>
            </a:r>
            <a:r>
              <a:rPr lang="es-GT" b="1" dirty="0">
                <a:latin typeface="Abadi" panose="020B0604020104020204" pitchFamily="34" charset="0"/>
              </a:rPr>
              <a:t> </a:t>
            </a:r>
            <a:r>
              <a:rPr lang="es-GT" b="1" dirty="0" err="1">
                <a:latin typeface="Abadi" panose="020B0604020104020204" pitchFamily="34" charset="0"/>
              </a:rPr>
              <a:t>Products</a:t>
            </a:r>
            <a:endParaRPr lang="es-GT" dirty="0">
              <a:latin typeface="Abadi" panose="020B0604020104020204" pitchFamily="34" charset="0"/>
            </a:endParaRPr>
          </a:p>
          <a:p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172664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pile of meat&#10;&#10;Description automatically generated">
            <a:extLst>
              <a:ext uri="{FF2B5EF4-FFF2-40B4-BE49-F238E27FC236}">
                <a16:creationId xmlns:a16="http://schemas.microsoft.com/office/drawing/2014/main" id="{9AB87A6A-3619-4079-B284-9000420B7D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21"/>
            <a:ext cx="9144000" cy="68413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591954-050D-4E57-88EA-09F0235DCABD}"/>
              </a:ext>
            </a:extLst>
          </p:cNvPr>
          <p:cNvSpPr/>
          <p:nvPr/>
        </p:nvSpPr>
        <p:spPr>
          <a:xfrm>
            <a:off x="6156176" y="6021288"/>
            <a:ext cx="2980244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pic>
        <p:nvPicPr>
          <p:cNvPr id="5" name="Picture 4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C1CE4C36-0D66-43A4-939C-3ED2C0AB3E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6" y="5373216"/>
            <a:ext cx="1444824" cy="128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Graphic 5" descr="Coffee Beans">
            <a:extLst>
              <a:ext uri="{FF2B5EF4-FFF2-40B4-BE49-F238E27FC236}">
                <a16:creationId xmlns:a16="http://schemas.microsoft.com/office/drawing/2014/main" id="{627C0E36-08F1-4E6B-A00F-D76E4CCCA4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36096" y="3284984"/>
            <a:ext cx="720080" cy="7200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A5BF4F-55DE-4826-BD6F-8426E2A24D8B}"/>
              </a:ext>
            </a:extLst>
          </p:cNvPr>
          <p:cNvSpPr/>
          <p:nvPr/>
        </p:nvSpPr>
        <p:spPr>
          <a:xfrm>
            <a:off x="7579" y="0"/>
            <a:ext cx="3052253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sp>
        <p:nvSpPr>
          <p:cNvPr id="8" name="2 Subtítulo">
            <a:extLst>
              <a:ext uri="{FF2B5EF4-FFF2-40B4-BE49-F238E27FC236}">
                <a16:creationId xmlns:a16="http://schemas.microsoft.com/office/drawing/2014/main" id="{9402ABBF-611B-48DF-A36C-EDB620AFDFFD}"/>
              </a:ext>
            </a:extLst>
          </p:cNvPr>
          <p:cNvSpPr txBox="1">
            <a:spLocks/>
          </p:cNvSpPr>
          <p:nvPr/>
        </p:nvSpPr>
        <p:spPr>
          <a:xfrm>
            <a:off x="107504" y="-9854"/>
            <a:ext cx="2232248" cy="67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b="1" dirty="0" err="1">
                <a:latin typeface="Abadi" panose="020B0604020104020204" pitchFamily="34" charset="0"/>
              </a:rPr>
              <a:t>By</a:t>
            </a:r>
            <a:r>
              <a:rPr lang="es-GT" b="1" dirty="0">
                <a:latin typeface="Abadi" panose="020B0604020104020204" pitchFamily="34" charset="0"/>
              </a:rPr>
              <a:t> </a:t>
            </a:r>
            <a:r>
              <a:rPr lang="es-GT" b="1" dirty="0" err="1">
                <a:latin typeface="Abadi" panose="020B0604020104020204" pitchFamily="34" charset="0"/>
              </a:rPr>
              <a:t>Products</a:t>
            </a:r>
            <a:endParaRPr lang="es-GT" dirty="0">
              <a:latin typeface="Abadi" panose="020B0604020104020204" pitchFamily="34" charset="0"/>
            </a:endParaRPr>
          </a:p>
          <a:p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262487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9979C6-29A7-4C36-85F2-8CB933266CF7}"/>
              </a:ext>
            </a:extLst>
          </p:cNvPr>
          <p:cNvSpPr/>
          <p:nvPr/>
        </p:nvSpPr>
        <p:spPr>
          <a:xfrm>
            <a:off x="-108520" y="5949280"/>
            <a:ext cx="924494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pic>
        <p:nvPicPr>
          <p:cNvPr id="7" name="Graphic 6" descr="Coffee">
            <a:extLst>
              <a:ext uri="{FF2B5EF4-FFF2-40B4-BE49-F238E27FC236}">
                <a16:creationId xmlns:a16="http://schemas.microsoft.com/office/drawing/2014/main" id="{E01018EE-AACA-46EE-A635-C29E69941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9744" y="692696"/>
            <a:ext cx="652736" cy="6527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12CE70-87EE-4529-943D-11DB5F5007FF}"/>
              </a:ext>
            </a:extLst>
          </p:cNvPr>
          <p:cNvSpPr/>
          <p:nvPr/>
        </p:nvSpPr>
        <p:spPr>
          <a:xfrm>
            <a:off x="7579" y="0"/>
            <a:ext cx="3052253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pic>
        <p:nvPicPr>
          <p:cNvPr id="11" name="Picture 10" descr="A picture containing bottle, food&#10;&#10;Description automatically generated">
            <a:extLst>
              <a:ext uri="{FF2B5EF4-FFF2-40B4-BE49-F238E27FC236}">
                <a16:creationId xmlns:a16="http://schemas.microsoft.com/office/drawing/2014/main" id="{0A153B3B-A296-45F3-9275-2ED215CA78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32" y="0"/>
            <a:ext cx="5557536" cy="6858000"/>
          </a:xfrm>
          <a:prstGeom prst="rect">
            <a:avLst/>
          </a:prstGeom>
        </p:spPr>
      </p:pic>
      <p:pic>
        <p:nvPicPr>
          <p:cNvPr id="12" name="Picture 11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7D41CDD5-51AF-4A59-9EB9-63918E2C4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464369"/>
            <a:ext cx="936104" cy="833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2 Subtítulo">
            <a:extLst>
              <a:ext uri="{FF2B5EF4-FFF2-40B4-BE49-F238E27FC236}">
                <a16:creationId xmlns:a16="http://schemas.microsoft.com/office/drawing/2014/main" id="{8BFC35BA-010C-4299-BA2F-5347BC73BA2D}"/>
              </a:ext>
            </a:extLst>
          </p:cNvPr>
          <p:cNvSpPr txBox="1">
            <a:spLocks/>
          </p:cNvSpPr>
          <p:nvPr/>
        </p:nvSpPr>
        <p:spPr>
          <a:xfrm>
            <a:off x="107504" y="-9854"/>
            <a:ext cx="2232248" cy="67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b="1" dirty="0" err="1">
                <a:latin typeface="Abadi" panose="020B0604020104020204" pitchFamily="34" charset="0"/>
              </a:rPr>
              <a:t>By</a:t>
            </a:r>
            <a:r>
              <a:rPr lang="es-GT" b="1" dirty="0">
                <a:latin typeface="Abadi" panose="020B0604020104020204" pitchFamily="34" charset="0"/>
              </a:rPr>
              <a:t> </a:t>
            </a:r>
            <a:r>
              <a:rPr lang="es-GT" b="1" dirty="0" err="1">
                <a:latin typeface="Abadi" panose="020B0604020104020204" pitchFamily="34" charset="0"/>
              </a:rPr>
              <a:t>Products</a:t>
            </a:r>
            <a:endParaRPr lang="es-GT" dirty="0">
              <a:latin typeface="Abadi" panose="020B0604020104020204" pitchFamily="34" charset="0"/>
            </a:endParaRPr>
          </a:p>
          <a:p>
            <a:endParaRPr lang="es-GT" dirty="0"/>
          </a:p>
        </p:txBody>
      </p:sp>
      <p:sp>
        <p:nvSpPr>
          <p:cNvPr id="14" name="2 Subtítulo">
            <a:extLst>
              <a:ext uri="{FF2B5EF4-FFF2-40B4-BE49-F238E27FC236}">
                <a16:creationId xmlns:a16="http://schemas.microsoft.com/office/drawing/2014/main" id="{F46B3667-B297-4233-AD7B-47A599D34677}"/>
              </a:ext>
            </a:extLst>
          </p:cNvPr>
          <p:cNvSpPr txBox="1">
            <a:spLocks/>
          </p:cNvSpPr>
          <p:nvPr/>
        </p:nvSpPr>
        <p:spPr>
          <a:xfrm>
            <a:off x="5730588" y="3878701"/>
            <a:ext cx="3161892" cy="67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sz="2800" b="1" dirty="0" err="1">
                <a:latin typeface="Abadi" panose="020B0604020104020204" pitchFamily="34" charset="0"/>
              </a:rPr>
              <a:t>Organic</a:t>
            </a:r>
            <a:r>
              <a:rPr lang="es-GT" sz="2800" b="1" dirty="0">
                <a:latin typeface="Abadi" panose="020B0604020104020204" pitchFamily="34" charset="0"/>
              </a:rPr>
              <a:t> </a:t>
            </a:r>
            <a:r>
              <a:rPr lang="es-GT" sz="2800" b="1" dirty="0" err="1">
                <a:latin typeface="Abadi" panose="020B0604020104020204" pitchFamily="34" charset="0"/>
              </a:rPr>
              <a:t>Honey</a:t>
            </a:r>
            <a:endParaRPr lang="es-GT" sz="2800" dirty="0">
              <a:latin typeface="Abadi" panose="020B0604020104020204" pitchFamily="34" charset="0"/>
            </a:endParaRPr>
          </a:p>
          <a:p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423321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9979C6-29A7-4C36-85F2-8CB933266CF7}"/>
              </a:ext>
            </a:extLst>
          </p:cNvPr>
          <p:cNvSpPr/>
          <p:nvPr/>
        </p:nvSpPr>
        <p:spPr>
          <a:xfrm>
            <a:off x="-108520" y="5949280"/>
            <a:ext cx="924494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pic>
        <p:nvPicPr>
          <p:cNvPr id="7" name="Graphic 6" descr="Coffee">
            <a:extLst>
              <a:ext uri="{FF2B5EF4-FFF2-40B4-BE49-F238E27FC236}">
                <a16:creationId xmlns:a16="http://schemas.microsoft.com/office/drawing/2014/main" id="{E01018EE-AACA-46EE-A635-C29E69941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9744" y="692696"/>
            <a:ext cx="652736" cy="6527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12CE70-87EE-4529-943D-11DB5F5007FF}"/>
              </a:ext>
            </a:extLst>
          </p:cNvPr>
          <p:cNvSpPr/>
          <p:nvPr/>
        </p:nvSpPr>
        <p:spPr>
          <a:xfrm>
            <a:off x="7579" y="0"/>
            <a:ext cx="3052253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sp>
        <p:nvSpPr>
          <p:cNvPr id="13" name="2 Subtítulo">
            <a:extLst>
              <a:ext uri="{FF2B5EF4-FFF2-40B4-BE49-F238E27FC236}">
                <a16:creationId xmlns:a16="http://schemas.microsoft.com/office/drawing/2014/main" id="{8BFC35BA-010C-4299-BA2F-5347BC73BA2D}"/>
              </a:ext>
            </a:extLst>
          </p:cNvPr>
          <p:cNvSpPr txBox="1">
            <a:spLocks/>
          </p:cNvSpPr>
          <p:nvPr/>
        </p:nvSpPr>
        <p:spPr>
          <a:xfrm>
            <a:off x="107504" y="-9854"/>
            <a:ext cx="2232248" cy="67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b="1" dirty="0" err="1">
                <a:latin typeface="Abadi" panose="020B0604020104020204" pitchFamily="34" charset="0"/>
              </a:rPr>
              <a:t>By</a:t>
            </a:r>
            <a:r>
              <a:rPr lang="es-GT" b="1" dirty="0">
                <a:latin typeface="Abadi" panose="020B0604020104020204" pitchFamily="34" charset="0"/>
              </a:rPr>
              <a:t> </a:t>
            </a:r>
            <a:r>
              <a:rPr lang="es-GT" b="1" dirty="0" err="1">
                <a:latin typeface="Abadi" panose="020B0604020104020204" pitchFamily="34" charset="0"/>
              </a:rPr>
              <a:t>Products</a:t>
            </a:r>
            <a:endParaRPr lang="es-GT" dirty="0">
              <a:latin typeface="Abadi" panose="020B0604020104020204" pitchFamily="34" charset="0"/>
            </a:endParaRPr>
          </a:p>
          <a:p>
            <a:endParaRPr lang="es-GT" dirty="0"/>
          </a:p>
        </p:txBody>
      </p:sp>
      <p:pic>
        <p:nvPicPr>
          <p:cNvPr id="9" name="Picture 8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CF859069-82B2-4EEA-BFB5-43F30F212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6" y="5373216"/>
            <a:ext cx="1444824" cy="128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wooden bench&#10;&#10;Description automatically generated">
            <a:extLst>
              <a:ext uri="{FF2B5EF4-FFF2-40B4-BE49-F238E27FC236}">
                <a16:creationId xmlns:a16="http://schemas.microsoft.com/office/drawing/2014/main" id="{C46C09AB-73C3-44F8-A949-DD567738EE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322420"/>
            <a:ext cx="4225665" cy="3748373"/>
          </a:xfrm>
          <a:prstGeom prst="rect">
            <a:avLst/>
          </a:prstGeom>
        </p:spPr>
      </p:pic>
      <p:pic>
        <p:nvPicPr>
          <p:cNvPr id="6" name="Picture 5" descr="A wooden table&#10;&#10;Description automatically generated">
            <a:extLst>
              <a:ext uri="{FF2B5EF4-FFF2-40B4-BE49-F238E27FC236}">
                <a16:creationId xmlns:a16="http://schemas.microsoft.com/office/drawing/2014/main" id="{9C07DD69-06DA-410B-9221-6FB024F926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935" y="1336811"/>
            <a:ext cx="5447969" cy="3748373"/>
          </a:xfrm>
          <a:prstGeom prst="rect">
            <a:avLst/>
          </a:prstGeom>
        </p:spPr>
      </p:pic>
      <p:sp>
        <p:nvSpPr>
          <p:cNvPr id="16" name="2 Subtítulo">
            <a:extLst>
              <a:ext uri="{FF2B5EF4-FFF2-40B4-BE49-F238E27FC236}">
                <a16:creationId xmlns:a16="http://schemas.microsoft.com/office/drawing/2014/main" id="{97777B19-4585-4188-B868-D980B2570BFB}"/>
              </a:ext>
            </a:extLst>
          </p:cNvPr>
          <p:cNvSpPr txBox="1">
            <a:spLocks/>
          </p:cNvSpPr>
          <p:nvPr/>
        </p:nvSpPr>
        <p:spPr>
          <a:xfrm>
            <a:off x="5946612" y="30233"/>
            <a:ext cx="3161892" cy="6724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sz="2800" b="1" dirty="0" err="1">
                <a:latin typeface="Abadi" panose="020B0604020104020204" pitchFamily="34" charset="0"/>
              </a:rPr>
              <a:t>Coffee</a:t>
            </a:r>
            <a:r>
              <a:rPr lang="es-GT" sz="2800" b="1" dirty="0">
                <a:latin typeface="Abadi" panose="020B0604020104020204" pitchFamily="34" charset="0"/>
              </a:rPr>
              <a:t> Wood </a:t>
            </a:r>
            <a:r>
              <a:rPr lang="es-GT" sz="2800" b="1" dirty="0" err="1">
                <a:latin typeface="Abadi" panose="020B0604020104020204" pitchFamily="34" charset="0"/>
              </a:rPr>
              <a:t>Design</a:t>
            </a:r>
            <a:endParaRPr lang="es-GT" sz="2800" dirty="0">
              <a:latin typeface="Abadi" panose="020B0604020104020204" pitchFamily="34" charset="0"/>
            </a:endParaRPr>
          </a:p>
          <a:p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129528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9979C6-29A7-4C36-85F2-8CB933266CF7}"/>
              </a:ext>
            </a:extLst>
          </p:cNvPr>
          <p:cNvSpPr/>
          <p:nvPr/>
        </p:nvSpPr>
        <p:spPr>
          <a:xfrm>
            <a:off x="-108520" y="5949280"/>
            <a:ext cx="924494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pic>
        <p:nvPicPr>
          <p:cNvPr id="7" name="Graphic 6" descr="Coffee">
            <a:extLst>
              <a:ext uri="{FF2B5EF4-FFF2-40B4-BE49-F238E27FC236}">
                <a16:creationId xmlns:a16="http://schemas.microsoft.com/office/drawing/2014/main" id="{E01018EE-AACA-46EE-A635-C29E69941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9744" y="692696"/>
            <a:ext cx="652736" cy="6527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12CE70-87EE-4529-943D-11DB5F5007FF}"/>
              </a:ext>
            </a:extLst>
          </p:cNvPr>
          <p:cNvSpPr/>
          <p:nvPr/>
        </p:nvSpPr>
        <p:spPr>
          <a:xfrm>
            <a:off x="7579" y="0"/>
            <a:ext cx="3052253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sp>
        <p:nvSpPr>
          <p:cNvPr id="13" name="2 Subtítulo">
            <a:extLst>
              <a:ext uri="{FF2B5EF4-FFF2-40B4-BE49-F238E27FC236}">
                <a16:creationId xmlns:a16="http://schemas.microsoft.com/office/drawing/2014/main" id="{8BFC35BA-010C-4299-BA2F-5347BC73BA2D}"/>
              </a:ext>
            </a:extLst>
          </p:cNvPr>
          <p:cNvSpPr txBox="1">
            <a:spLocks/>
          </p:cNvSpPr>
          <p:nvPr/>
        </p:nvSpPr>
        <p:spPr>
          <a:xfrm>
            <a:off x="107504" y="-9854"/>
            <a:ext cx="2232248" cy="67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b="1" dirty="0" err="1">
                <a:latin typeface="Abadi" panose="020B0604020104020204" pitchFamily="34" charset="0"/>
              </a:rPr>
              <a:t>By</a:t>
            </a:r>
            <a:r>
              <a:rPr lang="es-GT" b="1" dirty="0">
                <a:latin typeface="Abadi" panose="020B0604020104020204" pitchFamily="34" charset="0"/>
              </a:rPr>
              <a:t> </a:t>
            </a:r>
            <a:r>
              <a:rPr lang="es-GT" b="1" dirty="0" err="1">
                <a:latin typeface="Abadi" panose="020B0604020104020204" pitchFamily="34" charset="0"/>
              </a:rPr>
              <a:t>Products</a:t>
            </a:r>
            <a:endParaRPr lang="es-GT" dirty="0">
              <a:latin typeface="Abadi" panose="020B0604020104020204" pitchFamily="34" charset="0"/>
            </a:endParaRPr>
          </a:p>
          <a:p>
            <a:endParaRPr lang="es-GT" dirty="0"/>
          </a:p>
        </p:txBody>
      </p:sp>
      <p:sp>
        <p:nvSpPr>
          <p:cNvPr id="14" name="2 Subtítulo">
            <a:extLst>
              <a:ext uri="{FF2B5EF4-FFF2-40B4-BE49-F238E27FC236}">
                <a16:creationId xmlns:a16="http://schemas.microsoft.com/office/drawing/2014/main" id="{F46B3667-B297-4233-AD7B-47A599D34677}"/>
              </a:ext>
            </a:extLst>
          </p:cNvPr>
          <p:cNvSpPr txBox="1">
            <a:spLocks/>
          </p:cNvSpPr>
          <p:nvPr/>
        </p:nvSpPr>
        <p:spPr>
          <a:xfrm>
            <a:off x="5946612" y="30233"/>
            <a:ext cx="3161892" cy="6724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sz="2800" b="1" dirty="0" err="1">
                <a:latin typeface="Abadi" panose="020B0604020104020204" pitchFamily="34" charset="0"/>
              </a:rPr>
              <a:t>Coffee</a:t>
            </a:r>
            <a:r>
              <a:rPr lang="es-GT" sz="2800" b="1" dirty="0">
                <a:latin typeface="Abadi" panose="020B0604020104020204" pitchFamily="34" charset="0"/>
              </a:rPr>
              <a:t> Wood </a:t>
            </a:r>
            <a:r>
              <a:rPr lang="es-GT" sz="2800" b="1" dirty="0" err="1">
                <a:latin typeface="Abadi" panose="020B0604020104020204" pitchFamily="34" charset="0"/>
              </a:rPr>
              <a:t>Design</a:t>
            </a:r>
            <a:endParaRPr lang="es-GT" sz="2800" dirty="0">
              <a:latin typeface="Abadi" panose="020B0604020104020204" pitchFamily="34" charset="0"/>
            </a:endParaRPr>
          </a:p>
          <a:p>
            <a:endParaRPr lang="es-GT" dirty="0"/>
          </a:p>
        </p:txBody>
      </p:sp>
      <p:pic>
        <p:nvPicPr>
          <p:cNvPr id="15" name="Picture 14" descr="A picture containing indoor, table, wooden, sitting&#10;&#10;Description automatically generated">
            <a:extLst>
              <a:ext uri="{FF2B5EF4-FFF2-40B4-BE49-F238E27FC236}">
                <a16:creationId xmlns:a16="http://schemas.microsoft.com/office/drawing/2014/main" id="{EB4B5A61-9015-4534-8AB3-C92BA8FB79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95" t="1113" r="-92" b="9762"/>
          <a:stretch/>
        </p:blipFill>
        <p:spPr>
          <a:xfrm>
            <a:off x="-1796806" y="669032"/>
            <a:ext cx="10980712" cy="5452288"/>
          </a:xfrm>
          <a:prstGeom prst="rect">
            <a:avLst/>
          </a:prstGeom>
        </p:spPr>
      </p:pic>
      <p:pic>
        <p:nvPicPr>
          <p:cNvPr id="11" name="Picture 10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8C45134B-499B-4F89-B97D-6D7DD3E701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229" y="5205634"/>
            <a:ext cx="1444824" cy="128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4112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next to a tree&#10;&#10;Description automatically generated">
            <a:extLst>
              <a:ext uri="{FF2B5EF4-FFF2-40B4-BE49-F238E27FC236}">
                <a16:creationId xmlns:a16="http://schemas.microsoft.com/office/drawing/2014/main" id="{9EC200CC-BB72-4D42-970A-E341E3688C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19" b="8386"/>
          <a:stretch/>
        </p:blipFill>
        <p:spPr>
          <a:xfrm>
            <a:off x="0" y="764704"/>
            <a:ext cx="9144000" cy="5256584"/>
          </a:xfrm>
          <a:prstGeom prst="rect">
            <a:avLst/>
          </a:prstGeom>
        </p:spPr>
      </p:pic>
      <p:pic>
        <p:nvPicPr>
          <p:cNvPr id="4" name="Picture 3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4985AFEF-C437-425D-98C8-4A62B158A4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6" y="5373216"/>
            <a:ext cx="1444824" cy="128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2 Subtítulo">
            <a:extLst>
              <a:ext uri="{FF2B5EF4-FFF2-40B4-BE49-F238E27FC236}">
                <a16:creationId xmlns:a16="http://schemas.microsoft.com/office/drawing/2014/main" id="{33E29CCE-7DB2-4048-92AE-1864061FCBD9}"/>
              </a:ext>
            </a:extLst>
          </p:cNvPr>
          <p:cNvSpPr txBox="1">
            <a:spLocks/>
          </p:cNvSpPr>
          <p:nvPr/>
        </p:nvSpPr>
        <p:spPr>
          <a:xfrm>
            <a:off x="107504" y="-9854"/>
            <a:ext cx="5112568" cy="67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GT" b="1" dirty="0" err="1">
                <a:latin typeface="Abadi" panose="020B0604020104020204" pitchFamily="34" charset="0"/>
              </a:rPr>
              <a:t>Bamboo</a:t>
            </a:r>
            <a:r>
              <a:rPr lang="es-GT" b="1" dirty="0">
                <a:latin typeface="Abadi" panose="020B0604020104020204" pitchFamily="34" charset="0"/>
              </a:rPr>
              <a:t> </a:t>
            </a:r>
            <a:r>
              <a:rPr lang="es-GT" b="1" dirty="0" err="1">
                <a:latin typeface="Abadi" panose="020B0604020104020204" pitchFamily="34" charset="0"/>
              </a:rPr>
              <a:t>Plantation</a:t>
            </a:r>
            <a:endParaRPr lang="es-GT" dirty="0">
              <a:latin typeface="Abadi" panose="020B0604020104020204" pitchFamily="34" charset="0"/>
            </a:endParaRPr>
          </a:p>
          <a:p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118522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5BBF39-DD64-4750-9981-26A3913F92A7}"/>
              </a:ext>
            </a:extLst>
          </p:cNvPr>
          <p:cNvSpPr txBox="1"/>
          <p:nvPr/>
        </p:nvSpPr>
        <p:spPr>
          <a:xfrm>
            <a:off x="647564" y="1484784"/>
            <a:ext cx="78488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 </a:t>
            </a:r>
          </a:p>
          <a:p>
            <a:pPr algn="just"/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We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have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great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diversity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of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products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which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together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show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exceptional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quality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of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Coffee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Farm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that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manages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link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processes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take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advantage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of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nutrients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of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all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threads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We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seek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 Circular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Economy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model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algn="just"/>
            <a:endParaRPr lang="es-GT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just"/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At </a:t>
            </a:r>
            <a:r>
              <a:rPr lang="es-GT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Vista Florencia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we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celebrate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nature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water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soil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sun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and air.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We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are a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unique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place in Central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America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demonstrate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that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agricultural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production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can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also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have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educational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processes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social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processes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G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simultaneously</a:t>
            </a:r>
            <a:r>
              <a:rPr lang="es-G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  <p:pic>
        <p:nvPicPr>
          <p:cNvPr id="4" name="Picture 3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26AEBB06-F061-45C0-9D2B-AC9EB98FF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6" y="5373216"/>
            <a:ext cx="1444824" cy="128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8868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house with trees in the background&#10;&#10;Description automatically generated">
            <a:extLst>
              <a:ext uri="{FF2B5EF4-FFF2-40B4-BE49-F238E27FC236}">
                <a16:creationId xmlns:a16="http://schemas.microsoft.com/office/drawing/2014/main" id="{0E760BB7-4E59-423B-B3B6-73B1665605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8" b="6008"/>
          <a:stretch/>
        </p:blipFill>
        <p:spPr>
          <a:xfrm>
            <a:off x="0" y="764704"/>
            <a:ext cx="9144000" cy="5328592"/>
          </a:xfrm>
          <a:prstGeom prst="rect">
            <a:avLst/>
          </a:prstGeom>
        </p:spPr>
      </p:pic>
      <p:pic>
        <p:nvPicPr>
          <p:cNvPr id="3" name="Picture 2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03B6B26A-16B5-4845-B6E7-2BB27F21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6" y="5373216"/>
            <a:ext cx="1444824" cy="128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2 Subtítulo">
            <a:extLst>
              <a:ext uri="{FF2B5EF4-FFF2-40B4-BE49-F238E27FC236}">
                <a16:creationId xmlns:a16="http://schemas.microsoft.com/office/drawing/2014/main" id="{D2576F6A-C797-4620-B748-026B83E37172}"/>
              </a:ext>
            </a:extLst>
          </p:cNvPr>
          <p:cNvSpPr txBox="1">
            <a:spLocks/>
          </p:cNvSpPr>
          <p:nvPr/>
        </p:nvSpPr>
        <p:spPr>
          <a:xfrm>
            <a:off x="107504" y="-9854"/>
            <a:ext cx="5112568" cy="67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GT" b="1" dirty="0" err="1">
                <a:latin typeface="Abadi" panose="020B0604020104020204" pitchFamily="34" charset="0"/>
              </a:rPr>
              <a:t>Workers</a:t>
            </a:r>
            <a:r>
              <a:rPr lang="es-GT" b="1" dirty="0">
                <a:latin typeface="Abadi" panose="020B0604020104020204" pitchFamily="34" charset="0"/>
              </a:rPr>
              <a:t> </a:t>
            </a:r>
            <a:r>
              <a:rPr lang="es-GT" b="1" dirty="0" err="1">
                <a:latin typeface="Abadi" panose="020B0604020104020204" pitchFamily="34" charset="0"/>
              </a:rPr>
              <a:t>Infrastructure</a:t>
            </a:r>
            <a:r>
              <a:rPr lang="es-GT" b="1" dirty="0">
                <a:latin typeface="Abadi" panose="020B0604020104020204" pitchFamily="34" charset="0"/>
              </a:rPr>
              <a:t> </a:t>
            </a:r>
            <a:endParaRPr lang="es-GT" dirty="0">
              <a:latin typeface="Abadi" panose="020B0604020104020204" pitchFamily="34" charset="0"/>
            </a:endParaRPr>
          </a:p>
          <a:p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271229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09D9EB95-1226-4583-B910-D13B09DD19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6" b="13190"/>
          <a:stretch/>
        </p:blipFill>
        <p:spPr>
          <a:xfrm>
            <a:off x="0" y="1052737"/>
            <a:ext cx="9144000" cy="4608512"/>
          </a:xfrm>
          <a:prstGeom prst="rect">
            <a:avLst/>
          </a:prstGeom>
        </p:spPr>
      </p:pic>
      <p:pic>
        <p:nvPicPr>
          <p:cNvPr id="4" name="Picture 3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24789AFC-D8D2-4DDB-A587-E4274B07B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6" y="5373216"/>
            <a:ext cx="1444824" cy="128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2 Subtítulo">
            <a:extLst>
              <a:ext uri="{FF2B5EF4-FFF2-40B4-BE49-F238E27FC236}">
                <a16:creationId xmlns:a16="http://schemas.microsoft.com/office/drawing/2014/main" id="{140AB5C5-EA97-4D29-BBC8-86F650EF1C7F}"/>
              </a:ext>
            </a:extLst>
          </p:cNvPr>
          <p:cNvSpPr txBox="1">
            <a:spLocks/>
          </p:cNvSpPr>
          <p:nvPr/>
        </p:nvSpPr>
        <p:spPr>
          <a:xfrm>
            <a:off x="107504" y="-9854"/>
            <a:ext cx="5112568" cy="67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GT" b="1" dirty="0" err="1">
                <a:latin typeface="Abadi" panose="020B0604020104020204" pitchFamily="34" charset="0"/>
              </a:rPr>
              <a:t>Workers</a:t>
            </a:r>
            <a:r>
              <a:rPr lang="es-GT" b="1" dirty="0">
                <a:latin typeface="Abadi" panose="020B0604020104020204" pitchFamily="34" charset="0"/>
              </a:rPr>
              <a:t> </a:t>
            </a:r>
            <a:r>
              <a:rPr lang="es-GT" b="1" dirty="0" err="1">
                <a:latin typeface="Abadi" panose="020B0604020104020204" pitchFamily="34" charset="0"/>
              </a:rPr>
              <a:t>Infrastructure</a:t>
            </a:r>
            <a:r>
              <a:rPr lang="es-GT" b="1" dirty="0">
                <a:latin typeface="Abadi" panose="020B0604020104020204" pitchFamily="34" charset="0"/>
              </a:rPr>
              <a:t> </a:t>
            </a:r>
            <a:endParaRPr lang="es-GT" dirty="0">
              <a:latin typeface="Abadi" panose="020B0604020104020204" pitchFamily="34" charset="0"/>
            </a:endParaRPr>
          </a:p>
          <a:p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411735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iraffe standing in front of a house&#10;&#10;Description automatically generated">
            <a:extLst>
              <a:ext uri="{FF2B5EF4-FFF2-40B4-BE49-F238E27FC236}">
                <a16:creationId xmlns:a16="http://schemas.microsoft.com/office/drawing/2014/main" id="{F33CE75B-BD41-4D07-8448-E622596D49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5" b="12308"/>
          <a:stretch/>
        </p:blipFill>
        <p:spPr>
          <a:xfrm>
            <a:off x="0" y="692696"/>
            <a:ext cx="9144000" cy="5040560"/>
          </a:xfrm>
          <a:prstGeom prst="rect">
            <a:avLst/>
          </a:prstGeom>
        </p:spPr>
      </p:pic>
      <p:pic>
        <p:nvPicPr>
          <p:cNvPr id="3" name="Picture 2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E577C967-EED1-40B6-937A-3C34BFF7D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6" y="5373216"/>
            <a:ext cx="1444824" cy="128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2 Subtítulo">
            <a:extLst>
              <a:ext uri="{FF2B5EF4-FFF2-40B4-BE49-F238E27FC236}">
                <a16:creationId xmlns:a16="http://schemas.microsoft.com/office/drawing/2014/main" id="{A0ED0C3B-A06C-4983-9A30-597C409B3A6D}"/>
              </a:ext>
            </a:extLst>
          </p:cNvPr>
          <p:cNvSpPr txBox="1">
            <a:spLocks/>
          </p:cNvSpPr>
          <p:nvPr/>
        </p:nvSpPr>
        <p:spPr>
          <a:xfrm>
            <a:off x="107504" y="-9854"/>
            <a:ext cx="5112568" cy="67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GT" b="1" dirty="0" err="1">
                <a:latin typeface="Abadi" panose="020B0604020104020204" pitchFamily="34" charset="0"/>
              </a:rPr>
              <a:t>Workers</a:t>
            </a:r>
            <a:r>
              <a:rPr lang="es-GT" b="1" dirty="0">
                <a:latin typeface="Abadi" panose="020B0604020104020204" pitchFamily="34" charset="0"/>
              </a:rPr>
              <a:t> </a:t>
            </a:r>
            <a:r>
              <a:rPr lang="es-GT" b="1" dirty="0" err="1">
                <a:latin typeface="Abadi" panose="020B0604020104020204" pitchFamily="34" charset="0"/>
              </a:rPr>
              <a:t>Infrastructure</a:t>
            </a:r>
            <a:r>
              <a:rPr lang="es-GT" b="1" dirty="0">
                <a:latin typeface="Abadi" panose="020B0604020104020204" pitchFamily="34" charset="0"/>
              </a:rPr>
              <a:t> </a:t>
            </a:r>
            <a:endParaRPr lang="es-GT" dirty="0">
              <a:latin typeface="Abadi" panose="020B0604020104020204" pitchFamily="34" charset="0"/>
            </a:endParaRPr>
          </a:p>
          <a:p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4187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night, dark, lit&#10;&#10;Description automatically generated">
            <a:extLst>
              <a:ext uri="{FF2B5EF4-FFF2-40B4-BE49-F238E27FC236}">
                <a16:creationId xmlns:a16="http://schemas.microsoft.com/office/drawing/2014/main" id="{085310F0-8752-4B42-BC76-04514F2142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7"/>
          <a:stretch/>
        </p:blipFill>
        <p:spPr>
          <a:xfrm>
            <a:off x="0" y="620688"/>
            <a:ext cx="9174770" cy="5472608"/>
          </a:xfrm>
          <a:prstGeom prst="rect">
            <a:avLst/>
          </a:prstGeom>
        </p:spPr>
      </p:pic>
      <p:pic>
        <p:nvPicPr>
          <p:cNvPr id="6" name="Picture 5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AB6E8A3B-A715-4560-8C28-753B4D02F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6" y="5373216"/>
            <a:ext cx="1444824" cy="128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2 Subtítulo">
            <a:extLst>
              <a:ext uri="{FF2B5EF4-FFF2-40B4-BE49-F238E27FC236}">
                <a16:creationId xmlns:a16="http://schemas.microsoft.com/office/drawing/2014/main" id="{06B4D88E-C833-4A32-AAC9-C7AFD854A908}"/>
              </a:ext>
            </a:extLst>
          </p:cNvPr>
          <p:cNvSpPr txBox="1">
            <a:spLocks/>
          </p:cNvSpPr>
          <p:nvPr/>
        </p:nvSpPr>
        <p:spPr>
          <a:xfrm>
            <a:off x="107504" y="-9854"/>
            <a:ext cx="5112568" cy="67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GT" b="1" dirty="0" err="1">
                <a:latin typeface="Abadi" panose="020B0604020104020204" pitchFamily="34" charset="0"/>
              </a:rPr>
              <a:t>Workers</a:t>
            </a:r>
            <a:r>
              <a:rPr lang="es-GT" b="1" dirty="0">
                <a:latin typeface="Abadi" panose="020B0604020104020204" pitchFamily="34" charset="0"/>
              </a:rPr>
              <a:t> </a:t>
            </a:r>
            <a:r>
              <a:rPr lang="es-GT" b="1" dirty="0" err="1">
                <a:latin typeface="Abadi" panose="020B0604020104020204" pitchFamily="34" charset="0"/>
              </a:rPr>
              <a:t>Infrastructure</a:t>
            </a:r>
            <a:r>
              <a:rPr lang="es-GT" b="1" dirty="0">
                <a:latin typeface="Abadi" panose="020B0604020104020204" pitchFamily="34" charset="0"/>
              </a:rPr>
              <a:t> </a:t>
            </a:r>
            <a:endParaRPr lang="es-GT" dirty="0">
              <a:latin typeface="Abadi" panose="020B0604020104020204" pitchFamily="34" charset="0"/>
            </a:endParaRPr>
          </a:p>
          <a:p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50560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with trees in the background&#10;&#10;Description automatically generated">
            <a:extLst>
              <a:ext uri="{FF2B5EF4-FFF2-40B4-BE49-F238E27FC236}">
                <a16:creationId xmlns:a16="http://schemas.microsoft.com/office/drawing/2014/main" id="{8551CAEE-B1DC-47CC-A803-B2DECC4A51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0" b="13250"/>
          <a:stretch/>
        </p:blipFill>
        <p:spPr>
          <a:xfrm>
            <a:off x="-12448" y="548680"/>
            <a:ext cx="9159164" cy="5688632"/>
          </a:xfrm>
          <a:prstGeom prst="rect">
            <a:avLst/>
          </a:prstGeom>
        </p:spPr>
      </p:pic>
      <p:pic>
        <p:nvPicPr>
          <p:cNvPr id="4" name="Picture 3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02B78FDC-C867-487C-9AF7-909BDED43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6" y="5373216"/>
            <a:ext cx="1444824" cy="128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2 Subtítulo">
            <a:extLst>
              <a:ext uri="{FF2B5EF4-FFF2-40B4-BE49-F238E27FC236}">
                <a16:creationId xmlns:a16="http://schemas.microsoft.com/office/drawing/2014/main" id="{DD3D311D-3972-4C7A-B0AE-9223CED63335}"/>
              </a:ext>
            </a:extLst>
          </p:cNvPr>
          <p:cNvSpPr txBox="1">
            <a:spLocks/>
          </p:cNvSpPr>
          <p:nvPr/>
        </p:nvSpPr>
        <p:spPr>
          <a:xfrm>
            <a:off x="107504" y="-9854"/>
            <a:ext cx="5112568" cy="67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GT" b="1" dirty="0" err="1">
                <a:latin typeface="Abadi" panose="020B0604020104020204" pitchFamily="34" charset="0"/>
              </a:rPr>
              <a:t>Glamping</a:t>
            </a:r>
            <a:r>
              <a:rPr lang="es-GT" b="1" dirty="0">
                <a:latin typeface="Abadi" panose="020B0604020104020204" pitchFamily="34" charset="0"/>
              </a:rPr>
              <a:t> </a:t>
            </a:r>
            <a:r>
              <a:rPr lang="es-GT" b="1" dirty="0" err="1">
                <a:latin typeface="Abadi" panose="020B0604020104020204" pitchFamily="34" charset="0"/>
              </a:rPr>
              <a:t>Shed</a:t>
            </a:r>
            <a:endParaRPr lang="es-GT" dirty="0">
              <a:latin typeface="Abadi" panose="020B0604020104020204" pitchFamily="34" charset="0"/>
            </a:endParaRPr>
          </a:p>
          <a:p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219635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9979C6-29A7-4C36-85F2-8CB933266CF7}"/>
              </a:ext>
            </a:extLst>
          </p:cNvPr>
          <p:cNvSpPr/>
          <p:nvPr/>
        </p:nvSpPr>
        <p:spPr>
          <a:xfrm>
            <a:off x="-108520" y="5949280"/>
            <a:ext cx="924494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pic>
        <p:nvPicPr>
          <p:cNvPr id="7" name="Graphic 6" descr="Coffee">
            <a:extLst>
              <a:ext uri="{FF2B5EF4-FFF2-40B4-BE49-F238E27FC236}">
                <a16:creationId xmlns:a16="http://schemas.microsoft.com/office/drawing/2014/main" id="{E01018EE-AACA-46EE-A635-C29E69941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9744" y="692696"/>
            <a:ext cx="652736" cy="6527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12CE70-87EE-4529-943D-11DB5F5007FF}"/>
              </a:ext>
            </a:extLst>
          </p:cNvPr>
          <p:cNvSpPr/>
          <p:nvPr/>
        </p:nvSpPr>
        <p:spPr>
          <a:xfrm>
            <a:off x="7579" y="0"/>
            <a:ext cx="3052253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pic>
        <p:nvPicPr>
          <p:cNvPr id="10" name="Picture 9" descr="A group of people standing on a grassy hill&#10;&#10;Description automatically generated">
            <a:extLst>
              <a:ext uri="{FF2B5EF4-FFF2-40B4-BE49-F238E27FC236}">
                <a16:creationId xmlns:a16="http://schemas.microsoft.com/office/drawing/2014/main" id="{D3B9C10C-ED05-4B09-931B-15FE2324A1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11"/>
          <a:stretch/>
        </p:blipFill>
        <p:spPr>
          <a:xfrm>
            <a:off x="-1" y="620180"/>
            <a:ext cx="9136421" cy="5329100"/>
          </a:xfrm>
          <a:prstGeom prst="rect">
            <a:avLst/>
          </a:prstGeom>
        </p:spPr>
      </p:pic>
      <p:pic>
        <p:nvPicPr>
          <p:cNvPr id="13" name="Picture 12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9673EF75-63C5-4BF2-AC3E-64088E4B11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6" y="5373216"/>
            <a:ext cx="1444824" cy="128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2 Subtítulo">
            <a:extLst>
              <a:ext uri="{FF2B5EF4-FFF2-40B4-BE49-F238E27FC236}">
                <a16:creationId xmlns:a16="http://schemas.microsoft.com/office/drawing/2014/main" id="{89938D6E-3EE2-42AC-9820-444074447D0A}"/>
              </a:ext>
            </a:extLst>
          </p:cNvPr>
          <p:cNvSpPr txBox="1">
            <a:spLocks/>
          </p:cNvSpPr>
          <p:nvPr/>
        </p:nvSpPr>
        <p:spPr>
          <a:xfrm>
            <a:off x="107504" y="-9854"/>
            <a:ext cx="5112568" cy="67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GT" b="1" dirty="0" err="1">
                <a:latin typeface="Abadi" panose="020B0604020104020204" pitchFamily="34" charset="0"/>
              </a:rPr>
              <a:t>Hiking</a:t>
            </a:r>
            <a:endParaRPr lang="es-GT" dirty="0">
              <a:latin typeface="Abadi" panose="020B0604020104020204" pitchFamily="34" charset="0"/>
            </a:endParaRPr>
          </a:p>
          <a:p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329463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9979C6-29A7-4C36-85F2-8CB933266CF7}"/>
              </a:ext>
            </a:extLst>
          </p:cNvPr>
          <p:cNvSpPr/>
          <p:nvPr/>
        </p:nvSpPr>
        <p:spPr>
          <a:xfrm>
            <a:off x="-108520" y="5949280"/>
            <a:ext cx="924494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pic>
        <p:nvPicPr>
          <p:cNvPr id="7" name="Graphic 6" descr="Coffee">
            <a:extLst>
              <a:ext uri="{FF2B5EF4-FFF2-40B4-BE49-F238E27FC236}">
                <a16:creationId xmlns:a16="http://schemas.microsoft.com/office/drawing/2014/main" id="{E01018EE-AACA-46EE-A635-C29E69941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9744" y="692696"/>
            <a:ext cx="652736" cy="6527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12CE70-87EE-4529-943D-11DB5F5007FF}"/>
              </a:ext>
            </a:extLst>
          </p:cNvPr>
          <p:cNvSpPr/>
          <p:nvPr/>
        </p:nvSpPr>
        <p:spPr>
          <a:xfrm>
            <a:off x="7579" y="0"/>
            <a:ext cx="3052253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pic>
        <p:nvPicPr>
          <p:cNvPr id="12" name="Picture 11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E4735B66-B7D9-44C6-BC49-F17A4ACFA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" y="692696"/>
            <a:ext cx="9128841" cy="5492615"/>
          </a:xfrm>
          <a:prstGeom prst="rect">
            <a:avLst/>
          </a:prstGeom>
        </p:spPr>
      </p:pic>
      <p:pic>
        <p:nvPicPr>
          <p:cNvPr id="9" name="Picture 8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0BE1801B-8FAD-40C1-A1C5-415A5C4017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6" y="5373216"/>
            <a:ext cx="1444824" cy="128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2 Subtítulo">
            <a:extLst>
              <a:ext uri="{FF2B5EF4-FFF2-40B4-BE49-F238E27FC236}">
                <a16:creationId xmlns:a16="http://schemas.microsoft.com/office/drawing/2014/main" id="{9EE30752-86A5-452A-8272-CDE67143D7F2}"/>
              </a:ext>
            </a:extLst>
          </p:cNvPr>
          <p:cNvSpPr txBox="1">
            <a:spLocks/>
          </p:cNvSpPr>
          <p:nvPr/>
        </p:nvSpPr>
        <p:spPr>
          <a:xfrm>
            <a:off x="107504" y="-9854"/>
            <a:ext cx="5112568" cy="67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GT" b="1" dirty="0" err="1">
                <a:latin typeface="Abadi" panose="020B0604020104020204" pitchFamily="34" charset="0"/>
              </a:rPr>
              <a:t>Environmental</a:t>
            </a:r>
            <a:r>
              <a:rPr lang="es-GT" b="1" dirty="0">
                <a:latin typeface="Abadi" panose="020B0604020104020204" pitchFamily="34" charset="0"/>
              </a:rPr>
              <a:t> </a:t>
            </a:r>
            <a:r>
              <a:rPr lang="es-GT" b="1" dirty="0" err="1">
                <a:latin typeface="Abadi" panose="020B0604020104020204" pitchFamily="34" charset="0"/>
              </a:rPr>
              <a:t>Education</a:t>
            </a:r>
            <a:endParaRPr lang="es-GT" dirty="0">
              <a:latin typeface="Abadi" panose="020B0604020104020204" pitchFamily="34" charset="0"/>
            </a:endParaRPr>
          </a:p>
          <a:p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356105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watching television in a room&#10;&#10;Description automatically generated">
            <a:extLst>
              <a:ext uri="{FF2B5EF4-FFF2-40B4-BE49-F238E27FC236}">
                <a16:creationId xmlns:a16="http://schemas.microsoft.com/office/drawing/2014/main" id="{B72A3993-0085-49F6-B946-5DA24A43E6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6"/>
          <a:stretch/>
        </p:blipFill>
        <p:spPr>
          <a:xfrm>
            <a:off x="4047" y="620688"/>
            <a:ext cx="9144000" cy="5572329"/>
          </a:xfrm>
          <a:prstGeom prst="rect">
            <a:avLst/>
          </a:prstGeom>
        </p:spPr>
      </p:pic>
      <p:pic>
        <p:nvPicPr>
          <p:cNvPr id="3" name="Picture 2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01CF5E28-184D-41E8-9F91-D761A84D0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6" y="5373216"/>
            <a:ext cx="1444824" cy="128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2 Subtítulo">
            <a:extLst>
              <a:ext uri="{FF2B5EF4-FFF2-40B4-BE49-F238E27FC236}">
                <a16:creationId xmlns:a16="http://schemas.microsoft.com/office/drawing/2014/main" id="{AB0B2E61-9744-45CB-99D4-61B7D9886961}"/>
              </a:ext>
            </a:extLst>
          </p:cNvPr>
          <p:cNvSpPr txBox="1">
            <a:spLocks/>
          </p:cNvSpPr>
          <p:nvPr/>
        </p:nvSpPr>
        <p:spPr>
          <a:xfrm>
            <a:off x="107504" y="-9854"/>
            <a:ext cx="5112568" cy="67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GT" b="1" dirty="0" err="1">
                <a:latin typeface="Abadi" panose="020B0604020104020204" pitchFamily="34" charset="0"/>
              </a:rPr>
              <a:t>Environmental</a:t>
            </a:r>
            <a:r>
              <a:rPr lang="es-GT" b="1" dirty="0">
                <a:latin typeface="Abadi" panose="020B0604020104020204" pitchFamily="34" charset="0"/>
              </a:rPr>
              <a:t> </a:t>
            </a:r>
            <a:r>
              <a:rPr lang="es-GT" b="1" dirty="0" err="1">
                <a:latin typeface="Abadi" panose="020B0604020104020204" pitchFamily="34" charset="0"/>
              </a:rPr>
              <a:t>Education</a:t>
            </a:r>
            <a:endParaRPr lang="es-GT" dirty="0">
              <a:latin typeface="Abadi" panose="020B0604020104020204" pitchFamily="34" charset="0"/>
            </a:endParaRPr>
          </a:p>
          <a:p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339251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9979C6-29A7-4C36-85F2-8CB933266CF7}"/>
              </a:ext>
            </a:extLst>
          </p:cNvPr>
          <p:cNvSpPr/>
          <p:nvPr/>
        </p:nvSpPr>
        <p:spPr>
          <a:xfrm>
            <a:off x="-108520" y="5949280"/>
            <a:ext cx="924494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pic>
        <p:nvPicPr>
          <p:cNvPr id="7" name="Graphic 6" descr="Coffee">
            <a:extLst>
              <a:ext uri="{FF2B5EF4-FFF2-40B4-BE49-F238E27FC236}">
                <a16:creationId xmlns:a16="http://schemas.microsoft.com/office/drawing/2014/main" id="{E01018EE-AACA-46EE-A635-C29E69941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9744" y="692696"/>
            <a:ext cx="652736" cy="6527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12CE70-87EE-4529-943D-11DB5F5007FF}"/>
              </a:ext>
            </a:extLst>
          </p:cNvPr>
          <p:cNvSpPr/>
          <p:nvPr/>
        </p:nvSpPr>
        <p:spPr>
          <a:xfrm>
            <a:off x="7579" y="0"/>
            <a:ext cx="3052253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pic>
        <p:nvPicPr>
          <p:cNvPr id="3" name="Picture 2" descr="A group of people sitting at a picnic table&#10;&#10;Description automatically generated">
            <a:extLst>
              <a:ext uri="{FF2B5EF4-FFF2-40B4-BE49-F238E27FC236}">
                <a16:creationId xmlns:a16="http://schemas.microsoft.com/office/drawing/2014/main" id="{0664C454-5CEB-4BE3-AEA6-A26394B944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" y="670872"/>
            <a:ext cx="9140306" cy="5516255"/>
          </a:xfrm>
          <a:prstGeom prst="rect">
            <a:avLst/>
          </a:prstGeom>
        </p:spPr>
      </p:pic>
      <p:pic>
        <p:nvPicPr>
          <p:cNvPr id="9" name="Picture 8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6C75529E-7B04-4AA3-9643-9EC2BAA7C4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6" y="5373216"/>
            <a:ext cx="1444824" cy="128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2 Subtítulo">
            <a:extLst>
              <a:ext uri="{FF2B5EF4-FFF2-40B4-BE49-F238E27FC236}">
                <a16:creationId xmlns:a16="http://schemas.microsoft.com/office/drawing/2014/main" id="{E91027B8-3F65-45BC-93F7-602FBCA183C4}"/>
              </a:ext>
            </a:extLst>
          </p:cNvPr>
          <p:cNvSpPr txBox="1">
            <a:spLocks/>
          </p:cNvSpPr>
          <p:nvPr/>
        </p:nvSpPr>
        <p:spPr>
          <a:xfrm>
            <a:off x="107504" y="-9854"/>
            <a:ext cx="5112568" cy="67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GT" b="1" dirty="0" err="1">
                <a:latin typeface="Abadi" panose="020B0604020104020204" pitchFamily="34" charset="0"/>
              </a:rPr>
              <a:t>Environmental</a:t>
            </a:r>
            <a:r>
              <a:rPr lang="es-GT" b="1" dirty="0">
                <a:latin typeface="Abadi" panose="020B0604020104020204" pitchFamily="34" charset="0"/>
              </a:rPr>
              <a:t> </a:t>
            </a:r>
            <a:r>
              <a:rPr lang="es-GT" b="1" dirty="0" err="1">
                <a:latin typeface="Abadi" panose="020B0604020104020204" pitchFamily="34" charset="0"/>
              </a:rPr>
              <a:t>Education</a:t>
            </a:r>
            <a:endParaRPr lang="es-GT" dirty="0">
              <a:latin typeface="Abadi" panose="020B0604020104020204" pitchFamily="34" charset="0"/>
            </a:endParaRPr>
          </a:p>
          <a:p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303036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, fruit, rock, doughnut&#10;&#10;Description automatically generated">
            <a:extLst>
              <a:ext uri="{FF2B5EF4-FFF2-40B4-BE49-F238E27FC236}">
                <a16:creationId xmlns:a16="http://schemas.microsoft.com/office/drawing/2014/main" id="{C6873877-A0A7-43F5-851A-40F00C0F1A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4" y="0"/>
            <a:ext cx="909549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9979C6-29A7-4C36-85F2-8CB933266CF7}"/>
              </a:ext>
            </a:extLst>
          </p:cNvPr>
          <p:cNvSpPr/>
          <p:nvPr/>
        </p:nvSpPr>
        <p:spPr>
          <a:xfrm>
            <a:off x="-108520" y="5949280"/>
            <a:ext cx="924494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pic>
        <p:nvPicPr>
          <p:cNvPr id="5" name="Picture 4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BD84E3D8-042F-44D7-B03B-B6DC5E3CD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6" y="5373216"/>
            <a:ext cx="1444824" cy="128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phic 6" descr="Coffee">
            <a:extLst>
              <a:ext uri="{FF2B5EF4-FFF2-40B4-BE49-F238E27FC236}">
                <a16:creationId xmlns:a16="http://schemas.microsoft.com/office/drawing/2014/main" id="{E01018EE-AACA-46EE-A635-C29E699414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39744" y="692696"/>
            <a:ext cx="652736" cy="6527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12CE70-87EE-4529-943D-11DB5F5007FF}"/>
              </a:ext>
            </a:extLst>
          </p:cNvPr>
          <p:cNvSpPr/>
          <p:nvPr/>
        </p:nvSpPr>
        <p:spPr>
          <a:xfrm>
            <a:off x="7579" y="0"/>
            <a:ext cx="3052253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sp>
        <p:nvSpPr>
          <p:cNvPr id="9" name="2 Subtítulo">
            <a:extLst>
              <a:ext uri="{FF2B5EF4-FFF2-40B4-BE49-F238E27FC236}">
                <a16:creationId xmlns:a16="http://schemas.microsoft.com/office/drawing/2014/main" id="{7E5EE81E-C562-4F0F-B51F-013B9F2E4988}"/>
              </a:ext>
            </a:extLst>
          </p:cNvPr>
          <p:cNvSpPr txBox="1">
            <a:spLocks/>
          </p:cNvSpPr>
          <p:nvPr/>
        </p:nvSpPr>
        <p:spPr>
          <a:xfrm>
            <a:off x="35496" y="-9854"/>
            <a:ext cx="4392488" cy="67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GT" b="1" dirty="0" err="1">
                <a:latin typeface="Abadi" panose="020B0604020104020204" pitchFamily="34" charset="0"/>
              </a:rPr>
              <a:t>Coffee</a:t>
            </a:r>
            <a:r>
              <a:rPr lang="es-GT" b="1" dirty="0">
                <a:latin typeface="Abadi" panose="020B0604020104020204" pitchFamily="34" charset="0"/>
              </a:rPr>
              <a:t> </a:t>
            </a:r>
            <a:r>
              <a:rPr lang="es-GT" b="1" dirty="0" err="1">
                <a:latin typeface="Abadi" panose="020B0604020104020204" pitchFamily="34" charset="0"/>
              </a:rPr>
              <a:t>Roasting</a:t>
            </a:r>
            <a:endParaRPr lang="es-GT" dirty="0">
              <a:latin typeface="Abadi" panose="020B0604020104020204" pitchFamily="34" charset="0"/>
            </a:endParaRPr>
          </a:p>
          <a:p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297087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late, table, blue, bowl&#10;&#10;Description automatically generated">
            <a:extLst>
              <a:ext uri="{FF2B5EF4-FFF2-40B4-BE49-F238E27FC236}">
                <a16:creationId xmlns:a16="http://schemas.microsoft.com/office/drawing/2014/main" id="{224BF70C-7C8E-4BAA-8424-8043883EE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519"/>
            <a:ext cx="9144000" cy="6130961"/>
          </a:xfrm>
          <a:prstGeom prst="rect">
            <a:avLst/>
          </a:prstGeom>
        </p:spPr>
      </p:pic>
      <p:sp>
        <p:nvSpPr>
          <p:cNvPr id="6" name="Teardrop 5">
            <a:extLst>
              <a:ext uri="{FF2B5EF4-FFF2-40B4-BE49-F238E27FC236}">
                <a16:creationId xmlns:a16="http://schemas.microsoft.com/office/drawing/2014/main" id="{28697D1E-9D56-42B7-9943-6B4394BCB3E4}"/>
              </a:ext>
            </a:extLst>
          </p:cNvPr>
          <p:cNvSpPr/>
          <p:nvPr/>
        </p:nvSpPr>
        <p:spPr>
          <a:xfrm rot="297278">
            <a:off x="3479870" y="3563189"/>
            <a:ext cx="1502841" cy="1454362"/>
          </a:xfrm>
          <a:prstGeom prst="teardrop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8" name="2 Subtítulo">
            <a:extLst>
              <a:ext uri="{FF2B5EF4-FFF2-40B4-BE49-F238E27FC236}">
                <a16:creationId xmlns:a16="http://schemas.microsoft.com/office/drawing/2014/main" id="{0DF42BCE-2726-4602-AD03-2DB7C96690C6}"/>
              </a:ext>
            </a:extLst>
          </p:cNvPr>
          <p:cNvSpPr txBox="1">
            <a:spLocks/>
          </p:cNvSpPr>
          <p:nvPr/>
        </p:nvSpPr>
        <p:spPr>
          <a:xfrm>
            <a:off x="3635896" y="4437112"/>
            <a:ext cx="1234988" cy="61075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sz="2600" b="1" dirty="0">
                <a:solidFill>
                  <a:schemeClr val="bg1"/>
                </a:solidFill>
                <a:latin typeface="Abadi" panose="020B0604020104020204" pitchFamily="34" charset="0"/>
              </a:rPr>
              <a:t>Guatemala</a:t>
            </a:r>
            <a:r>
              <a:rPr lang="es-GT" dirty="0">
                <a:latin typeface="Abadi" panose="020B0604020104020204" pitchFamily="34" charset="0"/>
              </a:rPr>
              <a:t> </a:t>
            </a:r>
          </a:p>
          <a:p>
            <a:endParaRPr lang="es-GT" dirty="0"/>
          </a:p>
        </p:txBody>
      </p:sp>
      <p:pic>
        <p:nvPicPr>
          <p:cNvPr id="9" name="Graphic 8" descr="Agriculture">
            <a:extLst>
              <a:ext uri="{FF2B5EF4-FFF2-40B4-BE49-F238E27FC236}">
                <a16:creationId xmlns:a16="http://schemas.microsoft.com/office/drawing/2014/main" id="{29257296-160C-443B-A1F6-E0D534B46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15824" y="358504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1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towel&#10;&#10;Description automatically generated">
            <a:extLst>
              <a:ext uri="{FF2B5EF4-FFF2-40B4-BE49-F238E27FC236}">
                <a16:creationId xmlns:a16="http://schemas.microsoft.com/office/drawing/2014/main" id="{47BE759D-8CA8-4D79-8609-2D21EE6BF8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4" y="0"/>
            <a:ext cx="909549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8A88392-1FB5-4CEF-87FD-D5FF17D37F56}"/>
              </a:ext>
            </a:extLst>
          </p:cNvPr>
          <p:cNvSpPr/>
          <p:nvPr/>
        </p:nvSpPr>
        <p:spPr>
          <a:xfrm>
            <a:off x="-756592" y="6021288"/>
            <a:ext cx="9893012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pic>
        <p:nvPicPr>
          <p:cNvPr id="5" name="Picture 4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7AA06C22-39E2-4C1D-813C-0CB77D7F0A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6" y="5373216"/>
            <a:ext cx="1444824" cy="128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ompetition / Auction Results - Alliance For Coffee Excellence">
            <a:extLst>
              <a:ext uri="{FF2B5EF4-FFF2-40B4-BE49-F238E27FC236}">
                <a16:creationId xmlns:a16="http://schemas.microsoft.com/office/drawing/2014/main" id="{227174BB-99B8-4134-A412-CF5DEF29C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8715">
            <a:off x="1619672" y="2168465"/>
            <a:ext cx="2018939" cy="217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ompetition / Auction Results - Alliance For Coffee Excellence">
            <a:extLst>
              <a:ext uri="{FF2B5EF4-FFF2-40B4-BE49-F238E27FC236}">
                <a16:creationId xmlns:a16="http://schemas.microsoft.com/office/drawing/2014/main" id="{F04B2DD3-E3D4-4F8C-943C-81A8CCA63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1721">
            <a:off x="4302755" y="2310897"/>
            <a:ext cx="2545917" cy="274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7" descr="Coffee">
            <a:extLst>
              <a:ext uri="{FF2B5EF4-FFF2-40B4-BE49-F238E27FC236}">
                <a16:creationId xmlns:a16="http://schemas.microsoft.com/office/drawing/2014/main" id="{9446FE7E-467C-40E1-B687-DF54EE99F0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39744" y="692696"/>
            <a:ext cx="652736" cy="6527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D9C9479-B312-425F-AF24-35260C71B16D}"/>
              </a:ext>
            </a:extLst>
          </p:cNvPr>
          <p:cNvSpPr/>
          <p:nvPr/>
        </p:nvSpPr>
        <p:spPr>
          <a:xfrm>
            <a:off x="7579" y="0"/>
            <a:ext cx="3052253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sp>
        <p:nvSpPr>
          <p:cNvPr id="10" name="2 Subtítulo">
            <a:extLst>
              <a:ext uri="{FF2B5EF4-FFF2-40B4-BE49-F238E27FC236}">
                <a16:creationId xmlns:a16="http://schemas.microsoft.com/office/drawing/2014/main" id="{4BB5E648-B5AC-4D82-871F-BE1A1E2687BB}"/>
              </a:ext>
            </a:extLst>
          </p:cNvPr>
          <p:cNvSpPr txBox="1">
            <a:spLocks/>
          </p:cNvSpPr>
          <p:nvPr/>
        </p:nvSpPr>
        <p:spPr>
          <a:xfrm>
            <a:off x="-252536" y="-9854"/>
            <a:ext cx="2232248" cy="67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b="1" dirty="0" err="1">
                <a:latin typeface="Abadi" panose="020B0604020104020204" pitchFamily="34" charset="0"/>
              </a:rPr>
              <a:t>Awards</a:t>
            </a:r>
            <a:endParaRPr lang="es-GT" dirty="0">
              <a:latin typeface="Abadi" panose="020B0604020104020204" pitchFamily="34" charset="0"/>
            </a:endParaRPr>
          </a:p>
          <a:p>
            <a:endParaRPr lang="es-GT" dirty="0"/>
          </a:p>
        </p:txBody>
      </p:sp>
      <p:sp>
        <p:nvSpPr>
          <p:cNvPr id="11" name="2 Subtítulo">
            <a:extLst>
              <a:ext uri="{FF2B5EF4-FFF2-40B4-BE49-F238E27FC236}">
                <a16:creationId xmlns:a16="http://schemas.microsoft.com/office/drawing/2014/main" id="{6882EDB5-355B-48B7-ADC0-B03E02F64EA5}"/>
              </a:ext>
            </a:extLst>
          </p:cNvPr>
          <p:cNvSpPr txBox="1">
            <a:spLocks/>
          </p:cNvSpPr>
          <p:nvPr/>
        </p:nvSpPr>
        <p:spPr>
          <a:xfrm>
            <a:off x="4067944" y="34362"/>
            <a:ext cx="5999917" cy="67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sz="2000" b="1" dirty="0">
                <a:latin typeface="Abadi" panose="020B0604020104020204" pitchFamily="34" charset="0"/>
              </a:rPr>
              <a:t>2 Cup </a:t>
            </a:r>
            <a:r>
              <a:rPr lang="es-GT" sz="2000" b="1" dirty="0" err="1">
                <a:latin typeface="Abadi" panose="020B0604020104020204" pitchFamily="34" charset="0"/>
              </a:rPr>
              <a:t>of</a:t>
            </a:r>
            <a:r>
              <a:rPr lang="es-GT" sz="2000" b="1" dirty="0">
                <a:latin typeface="Abadi" panose="020B0604020104020204" pitchFamily="34" charset="0"/>
              </a:rPr>
              <a:t> </a:t>
            </a:r>
            <a:r>
              <a:rPr lang="es-GT" sz="2000" b="1" dirty="0" err="1">
                <a:latin typeface="Abadi" panose="020B0604020104020204" pitchFamily="34" charset="0"/>
              </a:rPr>
              <a:t>Excellence</a:t>
            </a:r>
            <a:r>
              <a:rPr lang="es-GT" sz="2000" b="1" dirty="0">
                <a:latin typeface="Abadi" panose="020B0604020104020204" pitchFamily="34" charset="0"/>
              </a:rPr>
              <a:t> </a:t>
            </a:r>
            <a:r>
              <a:rPr lang="es-GT" sz="2000" b="1" dirty="0" err="1">
                <a:latin typeface="Abadi" panose="020B0604020104020204" pitchFamily="34" charset="0"/>
              </a:rPr>
              <a:t>recognitions</a:t>
            </a:r>
            <a:endParaRPr lang="es-GT" sz="2000" dirty="0">
              <a:latin typeface="Abadi" panose="020B0604020104020204" pitchFamily="34" charset="0"/>
            </a:endParaRPr>
          </a:p>
          <a:p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413199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A88392-1FB5-4CEF-87FD-D5FF17D37F56}"/>
              </a:ext>
            </a:extLst>
          </p:cNvPr>
          <p:cNvSpPr/>
          <p:nvPr/>
        </p:nvSpPr>
        <p:spPr>
          <a:xfrm>
            <a:off x="-756592" y="6021288"/>
            <a:ext cx="9893012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9C9479-B312-425F-AF24-35260C71B16D}"/>
              </a:ext>
            </a:extLst>
          </p:cNvPr>
          <p:cNvSpPr/>
          <p:nvPr/>
        </p:nvSpPr>
        <p:spPr>
          <a:xfrm>
            <a:off x="7579" y="0"/>
            <a:ext cx="3052253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sp>
        <p:nvSpPr>
          <p:cNvPr id="10" name="2 Subtítulo">
            <a:extLst>
              <a:ext uri="{FF2B5EF4-FFF2-40B4-BE49-F238E27FC236}">
                <a16:creationId xmlns:a16="http://schemas.microsoft.com/office/drawing/2014/main" id="{4BB5E648-B5AC-4D82-871F-BE1A1E2687BB}"/>
              </a:ext>
            </a:extLst>
          </p:cNvPr>
          <p:cNvSpPr txBox="1">
            <a:spLocks/>
          </p:cNvSpPr>
          <p:nvPr/>
        </p:nvSpPr>
        <p:spPr>
          <a:xfrm>
            <a:off x="-252536" y="-9854"/>
            <a:ext cx="2232248" cy="67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b="1" dirty="0" err="1">
                <a:latin typeface="Abadi" panose="020B0604020104020204" pitchFamily="34" charset="0"/>
              </a:rPr>
              <a:t>Awards</a:t>
            </a:r>
            <a:endParaRPr lang="es-GT" dirty="0">
              <a:latin typeface="Abadi" panose="020B0604020104020204" pitchFamily="34" charset="0"/>
            </a:endParaRPr>
          </a:p>
          <a:p>
            <a:endParaRPr lang="es-GT" dirty="0"/>
          </a:p>
        </p:txBody>
      </p:sp>
      <p:pic>
        <p:nvPicPr>
          <p:cNvPr id="6" name="Picture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51FC6D1-34AF-404B-A7C7-190CC066A4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629616"/>
            <a:ext cx="8503703" cy="5961952"/>
          </a:xfrm>
          <a:prstGeom prst="rect">
            <a:avLst/>
          </a:prstGeom>
        </p:spPr>
      </p:pic>
      <p:pic>
        <p:nvPicPr>
          <p:cNvPr id="12" name="Picture 11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4D08BF2F-7E0A-4D0F-8775-20F4D2F81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6" y="5373216"/>
            <a:ext cx="1444824" cy="128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2 Subtítulo">
            <a:extLst>
              <a:ext uri="{FF2B5EF4-FFF2-40B4-BE49-F238E27FC236}">
                <a16:creationId xmlns:a16="http://schemas.microsoft.com/office/drawing/2014/main" id="{B172369F-05E4-4F83-BB02-05FAC83DB4F5}"/>
              </a:ext>
            </a:extLst>
          </p:cNvPr>
          <p:cNvSpPr txBox="1">
            <a:spLocks/>
          </p:cNvSpPr>
          <p:nvPr/>
        </p:nvSpPr>
        <p:spPr>
          <a:xfrm>
            <a:off x="2255082" y="87104"/>
            <a:ext cx="6912768" cy="67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sz="2000" b="1" dirty="0" err="1">
                <a:latin typeface="Abadi" panose="020B0604020104020204" pitchFamily="34" charset="0"/>
              </a:rPr>
              <a:t>Guatemalan</a:t>
            </a:r>
            <a:r>
              <a:rPr lang="es-GT" sz="2000" b="1" dirty="0">
                <a:latin typeface="Abadi" panose="020B0604020104020204" pitchFamily="34" charset="0"/>
              </a:rPr>
              <a:t> </a:t>
            </a:r>
            <a:r>
              <a:rPr lang="es-GT" sz="2000" b="1" dirty="0" err="1">
                <a:latin typeface="Abadi" panose="020B0604020104020204" pitchFamily="34" charset="0"/>
              </a:rPr>
              <a:t>Architectural</a:t>
            </a:r>
            <a:r>
              <a:rPr lang="es-GT" sz="2000" b="1" dirty="0">
                <a:latin typeface="Abadi" panose="020B0604020104020204" pitchFamily="34" charset="0"/>
              </a:rPr>
              <a:t> Bienal </a:t>
            </a:r>
            <a:r>
              <a:rPr lang="es-GT" sz="2000" b="1" dirty="0" err="1">
                <a:latin typeface="Abadi" panose="020B0604020104020204" pitchFamily="34" charset="0"/>
              </a:rPr>
              <a:t>Award</a:t>
            </a:r>
            <a:r>
              <a:rPr lang="es-GT" sz="2000" b="1" dirty="0">
                <a:latin typeface="Abadi" panose="020B0604020104020204" pitchFamily="34" charset="0"/>
              </a:rPr>
              <a:t> </a:t>
            </a:r>
            <a:r>
              <a:rPr lang="es-GT" sz="2000" b="1" dirty="0" err="1">
                <a:latin typeface="Abadi" panose="020B0604020104020204" pitchFamily="34" charset="0"/>
              </a:rPr>
              <a:t>for</a:t>
            </a:r>
            <a:r>
              <a:rPr lang="es-GT" sz="2000" b="1" dirty="0">
                <a:latin typeface="Abadi" panose="020B0604020104020204" pitchFamily="34" charset="0"/>
              </a:rPr>
              <a:t> </a:t>
            </a:r>
            <a:r>
              <a:rPr lang="es-GT" sz="2000" b="1" dirty="0" err="1">
                <a:latin typeface="Abadi" panose="020B0604020104020204" pitchFamily="34" charset="0"/>
              </a:rPr>
              <a:t>Best</a:t>
            </a:r>
            <a:r>
              <a:rPr lang="es-GT" sz="2000" b="1" dirty="0">
                <a:latin typeface="Abadi" panose="020B0604020104020204" pitchFamily="34" charset="0"/>
              </a:rPr>
              <a:t> Social Project</a:t>
            </a:r>
            <a:endParaRPr lang="es-GT" sz="2000" dirty="0">
              <a:latin typeface="Abadi" panose="020B0604020104020204" pitchFamily="34" charset="0"/>
            </a:endParaRPr>
          </a:p>
          <a:p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173690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fruit&#10;&#10;Description automatically generated">
            <a:extLst>
              <a:ext uri="{FF2B5EF4-FFF2-40B4-BE49-F238E27FC236}">
                <a16:creationId xmlns:a16="http://schemas.microsoft.com/office/drawing/2014/main" id="{127A87BC-9A9F-472D-BD9A-E0B34D3062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5" y="28110"/>
            <a:ext cx="9095491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D1EBE7-A590-41F1-B23B-5CDCDAF66AFB}"/>
              </a:ext>
            </a:extLst>
          </p:cNvPr>
          <p:cNvSpPr/>
          <p:nvPr/>
        </p:nvSpPr>
        <p:spPr>
          <a:xfrm>
            <a:off x="5004048" y="4246421"/>
            <a:ext cx="4193694" cy="25834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pic>
        <p:nvPicPr>
          <p:cNvPr id="8" name="Graphic 7" descr="Check In">
            <a:extLst>
              <a:ext uri="{FF2B5EF4-FFF2-40B4-BE49-F238E27FC236}">
                <a16:creationId xmlns:a16="http://schemas.microsoft.com/office/drawing/2014/main" id="{622F072A-49DD-4249-AB39-6DDF58F03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3294" y="4294310"/>
            <a:ext cx="718866" cy="7188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B595B6-9049-4DB7-B88C-F214B507CAC4}"/>
              </a:ext>
            </a:extLst>
          </p:cNvPr>
          <p:cNvSpPr/>
          <p:nvPr/>
        </p:nvSpPr>
        <p:spPr>
          <a:xfrm>
            <a:off x="7579" y="0"/>
            <a:ext cx="3052253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sp>
        <p:nvSpPr>
          <p:cNvPr id="10" name="2 Subtítulo">
            <a:extLst>
              <a:ext uri="{FF2B5EF4-FFF2-40B4-BE49-F238E27FC236}">
                <a16:creationId xmlns:a16="http://schemas.microsoft.com/office/drawing/2014/main" id="{1F31C18D-8EE9-4F5E-BC46-871032D264C0}"/>
              </a:ext>
            </a:extLst>
          </p:cNvPr>
          <p:cNvSpPr txBox="1">
            <a:spLocks/>
          </p:cNvSpPr>
          <p:nvPr/>
        </p:nvSpPr>
        <p:spPr>
          <a:xfrm>
            <a:off x="-252536" y="-9854"/>
            <a:ext cx="2232248" cy="67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b="1" dirty="0" err="1">
                <a:latin typeface="Abadi" panose="020B0604020104020204" pitchFamily="34" charset="0"/>
              </a:rPr>
              <a:t>Contact</a:t>
            </a:r>
            <a:endParaRPr lang="es-GT" dirty="0">
              <a:latin typeface="Abadi" panose="020B0604020104020204" pitchFamily="34" charset="0"/>
            </a:endParaRPr>
          </a:p>
          <a:p>
            <a:endParaRPr lang="es-GT" dirty="0"/>
          </a:p>
        </p:txBody>
      </p:sp>
      <p:sp>
        <p:nvSpPr>
          <p:cNvPr id="12" name="2 Subtítulo">
            <a:extLst>
              <a:ext uri="{FF2B5EF4-FFF2-40B4-BE49-F238E27FC236}">
                <a16:creationId xmlns:a16="http://schemas.microsoft.com/office/drawing/2014/main" id="{72FF9D3D-E03F-4319-9343-609D40C81AED}"/>
              </a:ext>
            </a:extLst>
          </p:cNvPr>
          <p:cNvSpPr txBox="1">
            <a:spLocks/>
          </p:cNvSpPr>
          <p:nvPr/>
        </p:nvSpPr>
        <p:spPr>
          <a:xfrm>
            <a:off x="4918081" y="4677255"/>
            <a:ext cx="3974399" cy="22262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dirty="0">
                <a:solidFill>
                  <a:schemeClr val="tx1"/>
                </a:solidFill>
                <a:latin typeface="Abadi" panose="020B0604020104020204" pitchFamily="34" charset="0"/>
              </a:rPr>
              <a:t>Gerardo</a:t>
            </a:r>
            <a:r>
              <a:rPr lang="es-GT" b="1" dirty="0">
                <a:solidFill>
                  <a:schemeClr val="tx1"/>
                </a:solidFill>
                <a:latin typeface="Abadi" panose="020B0604020104020204" pitchFamily="34" charset="0"/>
              </a:rPr>
              <a:t> Flores</a:t>
            </a:r>
          </a:p>
          <a:p>
            <a:r>
              <a:rPr lang="es-GT" sz="2300" dirty="0">
                <a:latin typeface="Abadi" panose="020B0604020104020204" pitchFamily="34" charset="0"/>
              </a:rPr>
              <a:t>WhatsApp: </a:t>
            </a:r>
            <a:r>
              <a:rPr lang="es-GT" sz="2600" b="1" dirty="0">
                <a:latin typeface="Abadi" panose="020B0604020104020204" pitchFamily="34" charset="0"/>
              </a:rPr>
              <a:t>(502) 5306.6352</a:t>
            </a:r>
          </a:p>
          <a:p>
            <a:r>
              <a:rPr lang="es-GT" sz="2600" dirty="0">
                <a:latin typeface="Abadi" panose="020B0604020104020204" pitchFamily="34" charset="0"/>
              </a:rPr>
              <a:t>gerardofloresc@gmail.com</a:t>
            </a:r>
          </a:p>
          <a:p>
            <a:endParaRPr lang="es-GT" dirty="0">
              <a:latin typeface="Abadi" panose="020B0604020104020204" pitchFamily="34" charset="0"/>
            </a:endParaRPr>
          </a:p>
          <a:p>
            <a:r>
              <a:rPr lang="es-GT" dirty="0"/>
              <a:t>www.</a:t>
            </a:r>
            <a:r>
              <a:rPr lang="es-GT" b="1" dirty="0"/>
              <a:t>vista-florencia</a:t>
            </a:r>
            <a:r>
              <a:rPr lang="es-GT" dirty="0"/>
              <a:t>.com</a:t>
            </a:r>
            <a:endParaRPr lang="es-GT" dirty="0">
              <a:latin typeface="Abadi" panose="020B0604020104020204" pitchFamily="34" charset="0"/>
            </a:endParaRPr>
          </a:p>
          <a:p>
            <a:r>
              <a:rPr lang="es-GT" sz="2600" b="1" dirty="0">
                <a:latin typeface="Abadi" panose="020B0604020104020204" pitchFamily="34" charset="0"/>
              </a:rPr>
              <a:t>Guatemala</a:t>
            </a:r>
            <a:r>
              <a:rPr lang="es-GT" sz="2600" dirty="0">
                <a:latin typeface="Abadi" panose="020B0604020104020204" pitchFamily="34" charset="0"/>
              </a:rPr>
              <a:t>, Central </a:t>
            </a:r>
            <a:r>
              <a:rPr lang="es-GT" sz="2600" dirty="0" err="1">
                <a:latin typeface="Abadi" panose="020B0604020104020204" pitchFamily="34" charset="0"/>
              </a:rPr>
              <a:t>America</a:t>
            </a:r>
            <a:endParaRPr lang="es-GT" sz="2600" dirty="0">
              <a:latin typeface="Abadi" panose="020B0604020104020204" pitchFamily="34" charset="0"/>
            </a:endParaRPr>
          </a:p>
          <a:p>
            <a:endParaRPr lang="es-GT" dirty="0">
              <a:latin typeface="Abadi" panose="020B0604020104020204" pitchFamily="34" charset="0"/>
            </a:endParaRPr>
          </a:p>
          <a:p>
            <a:endParaRPr lang="es-GT" dirty="0">
              <a:latin typeface="Abadi" panose="020B0604020104020204" pitchFamily="34" charset="0"/>
            </a:endParaRPr>
          </a:p>
          <a:p>
            <a:endParaRPr lang="es-GT" dirty="0">
              <a:latin typeface="Abadi" panose="020B0604020104020204" pitchFamily="34" charset="0"/>
            </a:endParaRPr>
          </a:p>
          <a:p>
            <a:endParaRPr lang="es-GT" dirty="0"/>
          </a:p>
        </p:txBody>
      </p:sp>
      <p:pic>
        <p:nvPicPr>
          <p:cNvPr id="14" name="Graphic 13" descr="Laptop">
            <a:extLst>
              <a:ext uri="{FF2B5EF4-FFF2-40B4-BE49-F238E27FC236}">
                <a16:creationId xmlns:a16="http://schemas.microsoft.com/office/drawing/2014/main" id="{7AA02C94-538A-4FAF-B3F6-AF07A7ED1B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26643" y="5589240"/>
            <a:ext cx="554360" cy="554360"/>
          </a:xfrm>
          <a:prstGeom prst="rect">
            <a:avLst/>
          </a:prstGeom>
        </p:spPr>
      </p:pic>
      <p:pic>
        <p:nvPicPr>
          <p:cNvPr id="15" name="Picture 14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716CF324-83D1-4DCE-BACD-DF19967EE0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463" y="3199889"/>
            <a:ext cx="1444824" cy="128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7478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rock&#10;&#10;Description automatically generated">
            <a:extLst>
              <a:ext uri="{FF2B5EF4-FFF2-40B4-BE49-F238E27FC236}">
                <a16:creationId xmlns:a16="http://schemas.microsoft.com/office/drawing/2014/main" id="{073BBFFC-DC67-438E-AC9A-F14DDF2EED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" y="0"/>
            <a:ext cx="912884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5AB46E-8F69-4ADC-A56B-0A51E1345C2A}"/>
              </a:ext>
            </a:extLst>
          </p:cNvPr>
          <p:cNvSpPr/>
          <p:nvPr/>
        </p:nvSpPr>
        <p:spPr>
          <a:xfrm>
            <a:off x="6012160" y="5901336"/>
            <a:ext cx="3124260" cy="9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pic>
        <p:nvPicPr>
          <p:cNvPr id="7" name="Picture 6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BF259847-B569-4B3D-A81A-F5B924713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6" y="5373216"/>
            <a:ext cx="1444824" cy="128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5051FD0-6CFC-414F-9C90-1DF3381A8C34}"/>
              </a:ext>
            </a:extLst>
          </p:cNvPr>
          <p:cNvSpPr/>
          <p:nvPr/>
        </p:nvSpPr>
        <p:spPr>
          <a:xfrm>
            <a:off x="7579" y="0"/>
            <a:ext cx="2332173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sp>
        <p:nvSpPr>
          <p:cNvPr id="12" name="2 Subtítulo">
            <a:extLst>
              <a:ext uri="{FF2B5EF4-FFF2-40B4-BE49-F238E27FC236}">
                <a16:creationId xmlns:a16="http://schemas.microsoft.com/office/drawing/2014/main" id="{AA07BD51-34D9-4893-98B3-1942D029288B}"/>
              </a:ext>
            </a:extLst>
          </p:cNvPr>
          <p:cNvSpPr txBox="1">
            <a:spLocks/>
          </p:cNvSpPr>
          <p:nvPr/>
        </p:nvSpPr>
        <p:spPr>
          <a:xfrm>
            <a:off x="-36512" y="-9854"/>
            <a:ext cx="2232248" cy="67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b="1" dirty="0" err="1">
                <a:latin typeface="Abadi" panose="020B0604020104020204" pitchFamily="34" charset="0"/>
              </a:rPr>
              <a:t>Location</a:t>
            </a:r>
            <a:r>
              <a:rPr lang="es-GT" dirty="0">
                <a:latin typeface="Abadi" panose="020B0604020104020204" pitchFamily="34" charset="0"/>
              </a:rPr>
              <a:t> </a:t>
            </a:r>
          </a:p>
          <a:p>
            <a:endParaRPr lang="es-GT" dirty="0"/>
          </a:p>
        </p:txBody>
      </p:sp>
      <p:sp>
        <p:nvSpPr>
          <p:cNvPr id="13" name="2 Subtítulo">
            <a:extLst>
              <a:ext uri="{FF2B5EF4-FFF2-40B4-BE49-F238E27FC236}">
                <a16:creationId xmlns:a16="http://schemas.microsoft.com/office/drawing/2014/main" id="{72CF2C32-A819-4A98-9000-6B0ACFF714A4}"/>
              </a:ext>
            </a:extLst>
          </p:cNvPr>
          <p:cNvSpPr txBox="1">
            <a:spLocks/>
          </p:cNvSpPr>
          <p:nvPr/>
        </p:nvSpPr>
        <p:spPr>
          <a:xfrm>
            <a:off x="-96488" y="4365104"/>
            <a:ext cx="2232248" cy="67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b="1" dirty="0">
                <a:solidFill>
                  <a:schemeClr val="bg1"/>
                </a:solidFill>
                <a:latin typeface="Abadi" panose="020B0604020104020204" pitchFamily="34" charset="0"/>
              </a:rPr>
              <a:t>Guatemala</a:t>
            </a:r>
            <a:r>
              <a:rPr lang="es-GT" dirty="0">
                <a:latin typeface="Abadi" panose="020B0604020104020204" pitchFamily="34" charset="0"/>
              </a:rPr>
              <a:t> </a:t>
            </a:r>
          </a:p>
          <a:p>
            <a:endParaRPr lang="es-GT" dirty="0"/>
          </a:p>
        </p:txBody>
      </p:sp>
      <p:pic>
        <p:nvPicPr>
          <p:cNvPr id="16" name="Graphic 15" descr="Agriculture">
            <a:extLst>
              <a:ext uri="{FF2B5EF4-FFF2-40B4-BE49-F238E27FC236}">
                <a16:creationId xmlns:a16="http://schemas.microsoft.com/office/drawing/2014/main" id="{44D7A88B-5571-4E70-B1F2-685BE695B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2436" y="3512432"/>
            <a:ext cx="914400" cy="914400"/>
          </a:xfrm>
          <a:prstGeom prst="rect">
            <a:avLst/>
          </a:prstGeom>
        </p:spPr>
      </p:pic>
      <p:pic>
        <p:nvPicPr>
          <p:cNvPr id="29" name="Graphic 28" descr="Marker">
            <a:extLst>
              <a:ext uri="{FF2B5EF4-FFF2-40B4-BE49-F238E27FC236}">
                <a16:creationId xmlns:a16="http://schemas.microsoft.com/office/drawing/2014/main" id="{B9AFE653-1D26-4257-8B60-6C60EFA1FC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16016" y="304374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0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7814D4F-C1BE-466F-80A0-993765D1F3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" y="0"/>
            <a:ext cx="912884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8ABEBB-501A-4464-8101-B0463994EA75}"/>
              </a:ext>
            </a:extLst>
          </p:cNvPr>
          <p:cNvSpPr/>
          <p:nvPr/>
        </p:nvSpPr>
        <p:spPr>
          <a:xfrm>
            <a:off x="6012160" y="5877272"/>
            <a:ext cx="3124260" cy="9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pic>
        <p:nvPicPr>
          <p:cNvPr id="5" name="Picture 4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5D6286B2-32E9-4EBF-ABF0-13CC46C20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6" y="5373216"/>
            <a:ext cx="1444824" cy="128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48AA19-5A6F-4953-B259-96FB921E9270}"/>
              </a:ext>
            </a:extLst>
          </p:cNvPr>
          <p:cNvSpPr/>
          <p:nvPr/>
        </p:nvSpPr>
        <p:spPr>
          <a:xfrm>
            <a:off x="7579" y="0"/>
            <a:ext cx="2332173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sp>
        <p:nvSpPr>
          <p:cNvPr id="7" name="2 Subtítulo">
            <a:extLst>
              <a:ext uri="{FF2B5EF4-FFF2-40B4-BE49-F238E27FC236}">
                <a16:creationId xmlns:a16="http://schemas.microsoft.com/office/drawing/2014/main" id="{0C88EFC2-FF0D-4A6B-95BB-6D432A7BAE09}"/>
              </a:ext>
            </a:extLst>
          </p:cNvPr>
          <p:cNvSpPr txBox="1">
            <a:spLocks/>
          </p:cNvSpPr>
          <p:nvPr/>
        </p:nvSpPr>
        <p:spPr>
          <a:xfrm>
            <a:off x="-36512" y="-9854"/>
            <a:ext cx="2232248" cy="67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b="1" dirty="0" err="1">
                <a:latin typeface="Abadi" panose="020B0604020104020204" pitchFamily="34" charset="0"/>
              </a:rPr>
              <a:t>Location</a:t>
            </a:r>
            <a:r>
              <a:rPr lang="es-GT" dirty="0">
                <a:latin typeface="Abadi" panose="020B0604020104020204" pitchFamily="34" charset="0"/>
              </a:rPr>
              <a:t> </a:t>
            </a:r>
          </a:p>
          <a:p>
            <a:endParaRPr lang="es-GT" dirty="0"/>
          </a:p>
        </p:txBody>
      </p:sp>
      <p:sp>
        <p:nvSpPr>
          <p:cNvPr id="8" name="2 Subtítulo">
            <a:extLst>
              <a:ext uri="{FF2B5EF4-FFF2-40B4-BE49-F238E27FC236}">
                <a16:creationId xmlns:a16="http://schemas.microsoft.com/office/drawing/2014/main" id="{8E41670D-AD8D-4E6D-B155-570788BF3DDB}"/>
              </a:ext>
            </a:extLst>
          </p:cNvPr>
          <p:cNvSpPr txBox="1">
            <a:spLocks/>
          </p:cNvSpPr>
          <p:nvPr/>
        </p:nvSpPr>
        <p:spPr>
          <a:xfrm>
            <a:off x="-96488" y="4365104"/>
            <a:ext cx="2232248" cy="67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b="1" dirty="0">
                <a:solidFill>
                  <a:schemeClr val="bg1"/>
                </a:solidFill>
                <a:latin typeface="Abadi" panose="020B0604020104020204" pitchFamily="34" charset="0"/>
              </a:rPr>
              <a:t>Guatemala</a:t>
            </a:r>
            <a:r>
              <a:rPr lang="es-GT" dirty="0">
                <a:latin typeface="Abadi" panose="020B0604020104020204" pitchFamily="34" charset="0"/>
              </a:rPr>
              <a:t> </a:t>
            </a:r>
          </a:p>
          <a:p>
            <a:endParaRPr lang="es-GT" dirty="0"/>
          </a:p>
        </p:txBody>
      </p:sp>
      <p:pic>
        <p:nvPicPr>
          <p:cNvPr id="9" name="Graphic 8" descr="Agriculture">
            <a:extLst>
              <a:ext uri="{FF2B5EF4-FFF2-40B4-BE49-F238E27FC236}">
                <a16:creationId xmlns:a16="http://schemas.microsoft.com/office/drawing/2014/main" id="{DD89C485-5FC4-43EA-9C30-C3DE5C6FB8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2436" y="351243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6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BBE5EE2-BB2D-4C5A-8081-247A8D7062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4" y="0"/>
            <a:ext cx="909549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BFC939-8BB1-4E3C-9334-E97F259B4433}"/>
              </a:ext>
            </a:extLst>
          </p:cNvPr>
          <p:cNvSpPr/>
          <p:nvPr/>
        </p:nvSpPr>
        <p:spPr>
          <a:xfrm>
            <a:off x="6012160" y="5877272"/>
            <a:ext cx="3124260" cy="9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pic>
        <p:nvPicPr>
          <p:cNvPr id="5" name="Picture 4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B66D6271-BC9E-4F41-973D-4B2F1ED66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6" y="5373216"/>
            <a:ext cx="1444824" cy="128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D499DBE-04D2-4F93-B6B9-F97268F7FFB6}"/>
              </a:ext>
            </a:extLst>
          </p:cNvPr>
          <p:cNvSpPr/>
          <p:nvPr/>
        </p:nvSpPr>
        <p:spPr>
          <a:xfrm>
            <a:off x="7579" y="0"/>
            <a:ext cx="2332173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sp>
        <p:nvSpPr>
          <p:cNvPr id="7" name="2 Subtítulo">
            <a:extLst>
              <a:ext uri="{FF2B5EF4-FFF2-40B4-BE49-F238E27FC236}">
                <a16:creationId xmlns:a16="http://schemas.microsoft.com/office/drawing/2014/main" id="{45B4FAEF-B732-4415-8590-4FC250E0661A}"/>
              </a:ext>
            </a:extLst>
          </p:cNvPr>
          <p:cNvSpPr txBox="1">
            <a:spLocks/>
          </p:cNvSpPr>
          <p:nvPr/>
        </p:nvSpPr>
        <p:spPr>
          <a:xfrm>
            <a:off x="-36512" y="-9854"/>
            <a:ext cx="2232248" cy="67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b="1" dirty="0" err="1">
                <a:latin typeface="Abadi" panose="020B0604020104020204" pitchFamily="34" charset="0"/>
              </a:rPr>
              <a:t>Location</a:t>
            </a:r>
            <a:r>
              <a:rPr lang="es-GT" dirty="0">
                <a:latin typeface="Abadi" panose="020B0604020104020204" pitchFamily="34" charset="0"/>
              </a:rPr>
              <a:t> </a:t>
            </a:r>
          </a:p>
          <a:p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278978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ree&#10;&#10;Description automatically generated">
            <a:extLst>
              <a:ext uri="{FF2B5EF4-FFF2-40B4-BE49-F238E27FC236}">
                <a16:creationId xmlns:a16="http://schemas.microsoft.com/office/drawing/2014/main" id="{35D51C8D-A524-442D-83B8-64BA6BC071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351161D-6325-4DE6-A901-199FBA0D5DFE}"/>
              </a:ext>
            </a:extLst>
          </p:cNvPr>
          <p:cNvSpPr/>
          <p:nvPr/>
        </p:nvSpPr>
        <p:spPr>
          <a:xfrm>
            <a:off x="-756592" y="5877272"/>
            <a:ext cx="9893012" cy="9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pic>
        <p:nvPicPr>
          <p:cNvPr id="5" name="Picture 4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33FCFC0E-34BF-4713-B3B7-D52CF241A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6" y="5373216"/>
            <a:ext cx="1444824" cy="128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128ECB-6B1A-4915-9403-DDA8A0463E78}"/>
              </a:ext>
            </a:extLst>
          </p:cNvPr>
          <p:cNvSpPr/>
          <p:nvPr/>
        </p:nvSpPr>
        <p:spPr>
          <a:xfrm>
            <a:off x="7579" y="0"/>
            <a:ext cx="3052253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sp>
        <p:nvSpPr>
          <p:cNvPr id="8" name="2 Subtítulo">
            <a:extLst>
              <a:ext uri="{FF2B5EF4-FFF2-40B4-BE49-F238E27FC236}">
                <a16:creationId xmlns:a16="http://schemas.microsoft.com/office/drawing/2014/main" id="{B8EEAF56-D391-4539-9E04-5BC54FC4835C}"/>
              </a:ext>
            </a:extLst>
          </p:cNvPr>
          <p:cNvSpPr txBox="1">
            <a:spLocks/>
          </p:cNvSpPr>
          <p:nvPr/>
        </p:nvSpPr>
        <p:spPr>
          <a:xfrm>
            <a:off x="-36512" y="-9854"/>
            <a:ext cx="2232248" cy="6724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b="1" dirty="0">
                <a:latin typeface="Abadi" panose="020B0604020104020204" pitchFamily="34" charset="0"/>
              </a:rPr>
              <a:t> </a:t>
            </a:r>
            <a:r>
              <a:rPr lang="es-GT" b="1" dirty="0" err="1">
                <a:latin typeface="Abadi" panose="020B0604020104020204" pitchFamily="34" charset="0"/>
              </a:rPr>
              <a:t>Biodiversity</a:t>
            </a:r>
            <a:r>
              <a:rPr lang="es-GT" dirty="0">
                <a:latin typeface="Abadi" panose="020B0604020104020204" pitchFamily="34" charset="0"/>
              </a:rPr>
              <a:t> </a:t>
            </a:r>
          </a:p>
          <a:p>
            <a:endParaRPr lang="es-GT" dirty="0"/>
          </a:p>
        </p:txBody>
      </p:sp>
      <p:pic>
        <p:nvPicPr>
          <p:cNvPr id="9" name="Graphic 8" descr="Deciduous tree">
            <a:extLst>
              <a:ext uri="{FF2B5EF4-FFF2-40B4-BE49-F238E27FC236}">
                <a16:creationId xmlns:a16="http://schemas.microsoft.com/office/drawing/2014/main" id="{64C0016C-86D9-4896-962F-F6B1FFD60A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600" y="2636912"/>
            <a:ext cx="672480" cy="67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03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in a forest&#10;&#10;Description automatically generated">
            <a:extLst>
              <a:ext uri="{FF2B5EF4-FFF2-40B4-BE49-F238E27FC236}">
                <a16:creationId xmlns:a16="http://schemas.microsoft.com/office/drawing/2014/main" id="{B7398F94-98F1-43AC-A8EE-ABF1FE4871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4" y="0"/>
            <a:ext cx="909549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EDE1BF-E62D-4553-9587-8C46B3EB873C}"/>
              </a:ext>
            </a:extLst>
          </p:cNvPr>
          <p:cNvSpPr/>
          <p:nvPr/>
        </p:nvSpPr>
        <p:spPr>
          <a:xfrm>
            <a:off x="-684584" y="5949280"/>
            <a:ext cx="9821004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pic>
        <p:nvPicPr>
          <p:cNvPr id="5" name="Picture 4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AAD8D15F-F211-4661-A8C4-EA7C7DF71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6" y="5373216"/>
            <a:ext cx="1444824" cy="128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Graphic 5" descr="Coffee Beans">
            <a:extLst>
              <a:ext uri="{FF2B5EF4-FFF2-40B4-BE49-F238E27FC236}">
                <a16:creationId xmlns:a16="http://schemas.microsoft.com/office/drawing/2014/main" id="{961C56E8-AB2D-4BF0-85A4-590C26D27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86664" y="692696"/>
            <a:ext cx="720080" cy="7200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B96E870-66D5-47FC-AFB8-0BC929AE1F63}"/>
              </a:ext>
            </a:extLst>
          </p:cNvPr>
          <p:cNvSpPr/>
          <p:nvPr/>
        </p:nvSpPr>
        <p:spPr>
          <a:xfrm>
            <a:off x="7579" y="0"/>
            <a:ext cx="3052253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sp>
        <p:nvSpPr>
          <p:cNvPr id="8" name="2 Subtítulo">
            <a:extLst>
              <a:ext uri="{FF2B5EF4-FFF2-40B4-BE49-F238E27FC236}">
                <a16:creationId xmlns:a16="http://schemas.microsoft.com/office/drawing/2014/main" id="{7083633F-FDBB-487E-BE12-FCE10EFD067B}"/>
              </a:ext>
            </a:extLst>
          </p:cNvPr>
          <p:cNvSpPr txBox="1">
            <a:spLocks/>
          </p:cNvSpPr>
          <p:nvPr/>
        </p:nvSpPr>
        <p:spPr>
          <a:xfrm>
            <a:off x="-36512" y="-9854"/>
            <a:ext cx="2232248" cy="6724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b="1" dirty="0">
                <a:latin typeface="Abadi" panose="020B0604020104020204" pitchFamily="34" charset="0"/>
              </a:rPr>
              <a:t> </a:t>
            </a:r>
            <a:r>
              <a:rPr lang="es-GT" b="1" dirty="0" err="1">
                <a:latin typeface="Abadi" panose="020B0604020104020204" pitchFamily="34" charset="0"/>
              </a:rPr>
              <a:t>Biodiversity</a:t>
            </a:r>
            <a:r>
              <a:rPr lang="es-GT" dirty="0">
                <a:latin typeface="Abadi" panose="020B0604020104020204" pitchFamily="34" charset="0"/>
              </a:rPr>
              <a:t> </a:t>
            </a:r>
          </a:p>
          <a:p>
            <a:endParaRPr lang="es-GT" dirty="0"/>
          </a:p>
        </p:txBody>
      </p:sp>
      <p:pic>
        <p:nvPicPr>
          <p:cNvPr id="11" name="Graphic 10" descr="Deciduous tree">
            <a:extLst>
              <a:ext uri="{FF2B5EF4-FFF2-40B4-BE49-F238E27FC236}">
                <a16:creationId xmlns:a16="http://schemas.microsoft.com/office/drawing/2014/main" id="{0CEF5A9B-86AF-482F-BF06-5FACFC2CE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1600" y="2708920"/>
            <a:ext cx="672480" cy="67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2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297</Words>
  <Application>Microsoft Office PowerPoint</Application>
  <PresentationFormat>On-screen Show (4:3)</PresentationFormat>
  <Paragraphs>66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Abadi</vt:lpstr>
      <vt:lpstr>Arial</vt:lpstr>
      <vt:lpstr>Calibri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Maul</dc:creator>
  <cp:lastModifiedBy>Windows User</cp:lastModifiedBy>
  <cp:revision>22</cp:revision>
  <cp:lastPrinted>2020-06-17T12:19:18Z</cp:lastPrinted>
  <dcterms:created xsi:type="dcterms:W3CDTF">2014-03-18T20:38:13Z</dcterms:created>
  <dcterms:modified xsi:type="dcterms:W3CDTF">2020-06-17T12:53:19Z</dcterms:modified>
</cp:coreProperties>
</file>