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56" r:id="rId2"/>
    <p:sldId id="457" r:id="rId3"/>
    <p:sldId id="459" r:id="rId4"/>
    <p:sldId id="442" r:id="rId5"/>
    <p:sldId id="448" r:id="rId6"/>
    <p:sldId id="443" r:id="rId7"/>
    <p:sldId id="467" r:id="rId8"/>
    <p:sldId id="441" r:id="rId9"/>
    <p:sldId id="447" r:id="rId10"/>
    <p:sldId id="465" r:id="rId11"/>
    <p:sldId id="484" r:id="rId12"/>
    <p:sldId id="485" r:id="rId13"/>
    <p:sldId id="350" r:id="rId14"/>
    <p:sldId id="482" r:id="rId15"/>
    <p:sldId id="354" r:id="rId16"/>
    <p:sldId id="450" r:id="rId17"/>
    <p:sldId id="452" r:id="rId18"/>
    <p:sldId id="368" r:id="rId19"/>
    <p:sldId id="458" r:id="rId20"/>
    <p:sldId id="391" r:id="rId21"/>
    <p:sldId id="390" r:id="rId22"/>
    <p:sldId id="424" r:id="rId23"/>
    <p:sldId id="386" r:id="rId24"/>
    <p:sldId id="466" r:id="rId25"/>
    <p:sldId id="370" r:id="rId26"/>
    <p:sldId id="371" r:id="rId27"/>
    <p:sldId id="305" r:id="rId28"/>
    <p:sldId id="455" r:id="rId29"/>
    <p:sldId id="462" r:id="rId30"/>
    <p:sldId id="478" r:id="rId31"/>
    <p:sldId id="463" r:id="rId32"/>
    <p:sldId id="464" r:id="rId33"/>
    <p:sldId id="460" r:id="rId34"/>
    <p:sldId id="454" r:id="rId35"/>
    <p:sldId id="479" r:id="rId36"/>
    <p:sldId id="480" r:id="rId37"/>
    <p:sldId id="481" r:id="rId38"/>
    <p:sldId id="461" r:id="rId39"/>
    <p:sldId id="408" r:id="rId40"/>
    <p:sldId id="414" r:id="rId41"/>
    <p:sldId id="431" r:id="rId42"/>
    <p:sldId id="483" r:id="rId43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2256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F28DA-12D5-4587-96DA-115190EEB0C5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2FB11-84B8-4D18-8628-AEBE10322D6D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04127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0898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42155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5897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2953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2200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8349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5229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69330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54786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3869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52846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6F13-74DE-497D-A881-9AEF1D2D78DB}" type="datetimeFigureOut">
              <a:rPr lang="es-GT" smtClean="0"/>
              <a:t>21/11/2017</a:t>
            </a:fld>
            <a:endParaRPr lang="es-GT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F7215-675A-4AE6-9AD4-7B2C609DC5E9}" type="slidenum">
              <a:rPr lang="es-GT" smtClean="0"/>
              <a:t>‹#›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4778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930960"/>
            <a:ext cx="2848826" cy="237804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6165304"/>
            <a:ext cx="94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b="1" dirty="0">
                <a:solidFill>
                  <a:srgbClr val="003300"/>
                </a:solidFill>
                <a:latin typeface="Adobe Caslon Pro" pitchFamily="18" charset="0"/>
              </a:rPr>
              <a:t>Asociación Ambiental Guatemala Veintidós [G-22]  www.g-22.org  : info@g-22.org  </a:t>
            </a:r>
          </a:p>
        </p:txBody>
      </p:sp>
      <p:sp>
        <p:nvSpPr>
          <p:cNvPr id="10" name="9 Rectángulo"/>
          <p:cNvSpPr/>
          <p:nvPr/>
        </p:nvSpPr>
        <p:spPr bwMode="auto">
          <a:xfrm>
            <a:off x="2035973" y="1340768"/>
            <a:ext cx="4464496" cy="3672408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GT" sz="2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44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644008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Pintando Santa Catarina </a:t>
            </a:r>
            <a:r>
              <a:rPr lang="es-GT" sz="2000" b="1" dirty="0" err="1">
                <a:latin typeface="Adobe Caslon Pro" pitchFamily="18" charset="0"/>
              </a:rPr>
              <a:t>Palopó</a:t>
            </a:r>
            <a:endParaRPr lang="es-GT" sz="2000" b="1" dirty="0">
              <a:latin typeface="Adobe Caslon Pro" pitchFamily="18" charset="0"/>
            </a:endParaRPr>
          </a:p>
          <a:p>
            <a:r>
              <a:rPr lang="es-GT" dirty="0">
                <a:latin typeface="Adobe Caslon Pro" pitchFamily="18" charset="0"/>
              </a:rPr>
              <a:t>Cliente:  </a:t>
            </a:r>
            <a:r>
              <a:rPr lang="es-GT" b="1" dirty="0">
                <a:latin typeface="Adobe Caslon Pro" pitchFamily="18" charset="0"/>
              </a:rPr>
              <a:t>Asociación Pintando el Cambio</a:t>
            </a:r>
          </a:p>
          <a:p>
            <a:r>
              <a:rPr lang="es-GT" b="1" dirty="0">
                <a:latin typeface="Adobe Caslon Pro" pitchFamily="18" charset="0"/>
              </a:rPr>
              <a:t>Santa Catarina </a:t>
            </a:r>
            <a:r>
              <a:rPr lang="es-GT" b="1" dirty="0" err="1">
                <a:latin typeface="Adobe Caslon Pro" pitchFamily="18" charset="0"/>
              </a:rPr>
              <a:t>Palopó</a:t>
            </a:r>
            <a:r>
              <a:rPr lang="es-GT" b="1" dirty="0">
                <a:latin typeface="Adobe Caslon Pro" pitchFamily="18" charset="0"/>
              </a:rPr>
              <a:t>, Sololá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AE620-41DA-4163-B725-958BC093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77092"/>
            <a:ext cx="931168" cy="82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F4E52-E9B0-466F-8F14-DEE0A2831994}"/>
              </a:ext>
            </a:extLst>
          </p:cNvPr>
          <p:cNvSpPr txBox="1"/>
          <p:nvPr/>
        </p:nvSpPr>
        <p:spPr>
          <a:xfrm>
            <a:off x="4644008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2016-2017</a:t>
            </a:r>
          </a:p>
        </p:txBody>
      </p:sp>
    </p:spTree>
    <p:extLst>
      <p:ext uri="{BB962C8B-B14F-4D97-AF65-F5344CB8AC3E}">
        <p14:creationId xmlns:p14="http://schemas.microsoft.com/office/powerpoint/2010/main" val="3025097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687C-625B-4832-9A3A-61291EC61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8"/>
            <a:ext cx="9145633" cy="66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454F57-07E0-4431-A4B3-052E64742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980"/>
            <a:ext cx="9121933" cy="53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4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C0FD49-614B-4195-9402-DD1E38005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4439"/>
            <a:ext cx="10945216" cy="616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100425-4709-4AD5-9886-D1DB0B75C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" y="1"/>
            <a:ext cx="306354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5877272"/>
            <a:ext cx="931168" cy="82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9836"/>
            <a:ext cx="4437529" cy="685800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0" y="0"/>
            <a:ext cx="8865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5877272"/>
            <a:ext cx="931168" cy="82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623"/>
            <a:ext cx="9144000" cy="61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6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32656"/>
            <a:ext cx="9144000" cy="61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232"/>
            <a:ext cx="9144000" cy="63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2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86003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Aula Innovarte</a:t>
            </a:r>
          </a:p>
          <a:p>
            <a:r>
              <a:rPr lang="es-GT" dirty="0">
                <a:latin typeface="Adobe Caslon Pro" pitchFamily="18" charset="0"/>
              </a:rPr>
              <a:t>Cliente:  </a:t>
            </a:r>
            <a:r>
              <a:rPr lang="es-GT" b="1" dirty="0">
                <a:latin typeface="Adobe Caslon Pro" pitchFamily="18" charset="0"/>
              </a:rPr>
              <a:t>COOSAJO, R.L. </a:t>
            </a:r>
          </a:p>
          <a:p>
            <a:r>
              <a:rPr lang="es-GT" b="1" dirty="0">
                <a:latin typeface="Adobe Caslon Pro" pitchFamily="18" charset="0"/>
              </a:rPr>
              <a:t>Esquipulas, Chiquimula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889724"/>
            <a:ext cx="653765" cy="53608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78" y="5877272"/>
            <a:ext cx="2453406" cy="49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FA24CD-3524-4466-AF32-F148EA9A2B1A}"/>
              </a:ext>
            </a:extLst>
          </p:cNvPr>
          <p:cNvSpPr txBox="1"/>
          <p:nvPr/>
        </p:nvSpPr>
        <p:spPr>
          <a:xfrm>
            <a:off x="4884827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710922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43608" y="1412776"/>
            <a:ext cx="70567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GT" sz="2000" dirty="0">
                <a:latin typeface="Adobe Caslon Pro" pitchFamily="18" charset="0"/>
              </a:rPr>
              <a:t>La Asociación Ambiental Guatemala 22, </a:t>
            </a:r>
            <a:r>
              <a:rPr lang="es-GT" sz="2000" b="1" dirty="0">
                <a:latin typeface="Adobe Caslon Pro" pitchFamily="18" charset="0"/>
              </a:rPr>
              <a:t>G-22</a:t>
            </a:r>
            <a:r>
              <a:rPr lang="es-GT" sz="2000" dirty="0">
                <a:latin typeface="Adobe Caslon Pro" pitchFamily="18" charset="0"/>
              </a:rPr>
              <a:t>, es una iniciativa sin fines de lucro que busca promover las mejores prácticas ambientales a través de proyectos de diseño arquitectónico y programas de </a:t>
            </a:r>
            <a:r>
              <a:rPr lang="es-GT" sz="2000" b="1" dirty="0">
                <a:latin typeface="Adobe Caslon Pro" pitchFamily="18" charset="0"/>
              </a:rPr>
              <a:t>Educación Ambiental</a:t>
            </a:r>
            <a:r>
              <a:rPr lang="es-GT" sz="2000" dirty="0">
                <a:latin typeface="Adobe Caslon Pro" pitchFamily="18" charset="0"/>
              </a:rPr>
              <a:t>. </a:t>
            </a:r>
          </a:p>
          <a:p>
            <a:pPr algn="just"/>
            <a:endParaRPr lang="es-GT" sz="2000" dirty="0">
              <a:latin typeface="Adobe Caslon Pro" pitchFamily="18" charset="0"/>
            </a:endParaRPr>
          </a:p>
          <a:p>
            <a:pPr algn="just"/>
            <a:r>
              <a:rPr lang="es-GT" sz="2000" dirty="0">
                <a:latin typeface="Adobe Caslon Pro" pitchFamily="18" charset="0"/>
              </a:rPr>
              <a:t>Desde el año 2011 hemos desarrollado numerosos proyectos como la Casa y Aula Semilla y conceptos como los </a:t>
            </a:r>
            <a:r>
              <a:rPr lang="es-GT" sz="2000" b="1" dirty="0">
                <a:latin typeface="Adobe Caslon Pro" pitchFamily="18" charset="0"/>
              </a:rPr>
              <a:t>eco-valores</a:t>
            </a:r>
            <a:r>
              <a:rPr lang="es-GT" sz="2000" dirty="0">
                <a:latin typeface="Adobe Caslon Pro" pitchFamily="18" charset="0"/>
              </a:rPr>
              <a:t> y la </a:t>
            </a:r>
            <a:r>
              <a:rPr lang="es-GT" sz="2000" b="1" dirty="0">
                <a:latin typeface="Adobe Caslon Pro" pitchFamily="18" charset="0"/>
              </a:rPr>
              <a:t>motivación ambiental </a:t>
            </a:r>
            <a:r>
              <a:rPr lang="es-GT" sz="2000" dirty="0">
                <a:latin typeface="Adobe Caslon Pro" pitchFamily="18" charset="0"/>
              </a:rPr>
              <a:t>para ayudar a que nuestros procesos formativos sean exitosos y replicables. </a:t>
            </a:r>
          </a:p>
          <a:p>
            <a:pPr algn="just"/>
            <a:endParaRPr lang="es-GT" sz="2000" dirty="0">
              <a:latin typeface="Adobe Caslon Pro" pitchFamily="18" charset="0"/>
            </a:endParaRPr>
          </a:p>
          <a:p>
            <a:pPr algn="just"/>
            <a:r>
              <a:rPr lang="es-GT" sz="2000" dirty="0">
                <a:latin typeface="Adobe Caslon Pro" pitchFamily="18" charset="0"/>
              </a:rPr>
              <a:t>A continuación hay una selección de proyectos que vinculan el diseño arquitectónico bioclimático con el desarrollo de modelos educativos aplicados para la adaptación al cambio climático. </a:t>
            </a:r>
          </a:p>
        </p:txBody>
      </p:sp>
    </p:spTree>
    <p:extLst>
      <p:ext uri="{BB962C8B-B14F-4D97-AF65-F5344CB8AC3E}">
        <p14:creationId xmlns:p14="http://schemas.microsoft.com/office/powerpoint/2010/main" val="3998853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" y="980730"/>
            <a:ext cx="9144000" cy="4522381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6588225" y="4437112"/>
            <a:ext cx="2555335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54" y="1644566"/>
            <a:ext cx="1944216" cy="38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45"/>
            <a:ext cx="9144000" cy="593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322354"/>
            <a:ext cx="9740791" cy="620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86003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Mi hogar Sostenible</a:t>
            </a:r>
          </a:p>
          <a:p>
            <a:r>
              <a:rPr lang="es-GT" dirty="0">
                <a:latin typeface="Adobe Caslon Pro" pitchFamily="18" charset="0"/>
              </a:rPr>
              <a:t>Cliente:  </a:t>
            </a:r>
            <a:r>
              <a:rPr lang="es-GT" b="1" dirty="0">
                <a:latin typeface="Adobe Caslon Pro" pitchFamily="18" charset="0"/>
              </a:rPr>
              <a:t>Varias Familias</a:t>
            </a:r>
          </a:p>
          <a:p>
            <a:r>
              <a:rPr lang="es-GT" b="1" dirty="0">
                <a:latin typeface="Adobe Caslon Pro" pitchFamily="18" charset="0"/>
              </a:rPr>
              <a:t>Nuevo San Carlos, Retalhuleu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7AF04-B9A0-40DC-992C-99EE479F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" y="5547523"/>
            <a:ext cx="3779911" cy="98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590A69-3FA9-4B79-BA96-7C5AB53F26D7}"/>
              </a:ext>
            </a:extLst>
          </p:cNvPr>
          <p:cNvSpPr txBox="1"/>
          <p:nvPr/>
        </p:nvSpPr>
        <p:spPr>
          <a:xfrm>
            <a:off x="4884827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2016-2017</a:t>
            </a:r>
          </a:p>
        </p:txBody>
      </p:sp>
    </p:spTree>
    <p:extLst>
      <p:ext uri="{BB962C8B-B14F-4D97-AF65-F5344CB8AC3E}">
        <p14:creationId xmlns:p14="http://schemas.microsoft.com/office/powerpoint/2010/main" val="2969512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572"/>
            <a:ext cx="9144000" cy="5396856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76" y="5445695"/>
            <a:ext cx="347040" cy="3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602940"/>
            <a:ext cx="7808416" cy="878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206696" cy="81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F94F7E-FAAD-4215-B43B-55EFF4749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708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86003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Centro Agroecológico Forestal </a:t>
            </a:r>
          </a:p>
          <a:p>
            <a:r>
              <a:rPr lang="es-GT" dirty="0">
                <a:latin typeface="Adobe Caslon Pro" pitchFamily="18" charset="0"/>
              </a:rPr>
              <a:t>Cliente: </a:t>
            </a:r>
            <a:r>
              <a:rPr lang="es-GT" b="1" dirty="0">
                <a:latin typeface="Adobe Caslon Pro" pitchFamily="18" charset="0"/>
              </a:rPr>
              <a:t>Cooperación Alemana  GIZ</a:t>
            </a:r>
          </a:p>
          <a:p>
            <a:r>
              <a:rPr lang="es-GT" b="1" dirty="0">
                <a:latin typeface="Adobe Caslon Pro" pitchFamily="18" charset="0"/>
              </a:rPr>
              <a:t>San Miguel </a:t>
            </a:r>
            <a:r>
              <a:rPr lang="es-GT" b="1" dirty="0" err="1">
                <a:latin typeface="Adobe Caslon Pro" pitchFamily="18" charset="0"/>
              </a:rPr>
              <a:t>Chicaj</a:t>
            </a:r>
            <a:r>
              <a:rPr lang="es-GT" b="1" dirty="0">
                <a:latin typeface="Adobe Caslon Pro" pitchFamily="18" charset="0"/>
              </a:rPr>
              <a:t>, Baja Verapaz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4" y="5517232"/>
            <a:ext cx="3008448" cy="11281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9B3892-C230-4FA9-A36B-4E3E7F2F791D}"/>
              </a:ext>
            </a:extLst>
          </p:cNvPr>
          <p:cNvSpPr txBox="1"/>
          <p:nvPr/>
        </p:nvSpPr>
        <p:spPr>
          <a:xfrm>
            <a:off x="4884827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2016-2017</a:t>
            </a:r>
          </a:p>
        </p:txBody>
      </p:sp>
    </p:spTree>
    <p:extLst>
      <p:ext uri="{BB962C8B-B14F-4D97-AF65-F5344CB8AC3E}">
        <p14:creationId xmlns:p14="http://schemas.microsoft.com/office/powerpoint/2010/main" val="223955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486003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Concepto Aula Sostenible</a:t>
            </a:r>
          </a:p>
          <a:p>
            <a:r>
              <a:rPr lang="es-GT" dirty="0">
                <a:latin typeface="Adobe Caslon Pro" pitchFamily="18" charset="0"/>
              </a:rPr>
              <a:t>Cliente: </a:t>
            </a:r>
            <a:r>
              <a:rPr lang="es-GT" b="1" dirty="0" err="1">
                <a:latin typeface="Adobe Caslon Pro" pitchFamily="18" charset="0"/>
              </a:rPr>
              <a:t>Glasswing</a:t>
            </a:r>
            <a:r>
              <a:rPr lang="es-GT" b="1" dirty="0">
                <a:latin typeface="Adobe Caslon Pro" pitchFamily="18" charset="0"/>
              </a:rPr>
              <a:t> &amp; </a:t>
            </a:r>
            <a:r>
              <a:rPr lang="es-GT" b="1" dirty="0" err="1">
                <a:latin typeface="Adobe Caslon Pro" pitchFamily="18" charset="0"/>
              </a:rPr>
              <a:t>Duke</a:t>
            </a:r>
            <a:r>
              <a:rPr lang="es-GT" b="1" dirty="0">
                <a:latin typeface="Adobe Caslon Pro" pitchFamily="18" charset="0"/>
              </a:rPr>
              <a:t> </a:t>
            </a:r>
            <a:r>
              <a:rPr lang="es-GT" b="1" dirty="0" err="1">
                <a:latin typeface="Adobe Caslon Pro" pitchFamily="18" charset="0"/>
              </a:rPr>
              <a:t>Energy</a:t>
            </a:r>
            <a:endParaRPr lang="es-GT" b="1" dirty="0">
              <a:latin typeface="Adobe Caslon Pro" pitchFamily="18" charset="0"/>
            </a:endParaRPr>
          </a:p>
          <a:p>
            <a:r>
              <a:rPr lang="es-GT" b="1" dirty="0">
                <a:latin typeface="Adobe Caslon Pro" pitchFamily="18" charset="0"/>
              </a:rPr>
              <a:t>Escuintla, Guatemala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05264"/>
            <a:ext cx="1326022" cy="514458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3511" r="-2509" b="41763"/>
          <a:stretch/>
        </p:blipFill>
        <p:spPr>
          <a:xfrm>
            <a:off x="1804164" y="5820388"/>
            <a:ext cx="1547720" cy="551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3912CA-A6BF-4C41-B151-0D9855EDADB2}"/>
              </a:ext>
            </a:extLst>
          </p:cNvPr>
          <p:cNvSpPr txBox="1"/>
          <p:nvPr/>
        </p:nvSpPr>
        <p:spPr>
          <a:xfrm>
            <a:off x="4884827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2013-2014</a:t>
            </a:r>
          </a:p>
        </p:txBody>
      </p:sp>
    </p:spTree>
    <p:extLst>
      <p:ext uri="{BB962C8B-B14F-4D97-AF65-F5344CB8AC3E}">
        <p14:creationId xmlns:p14="http://schemas.microsoft.com/office/powerpoint/2010/main" val="1375020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236B7-E1FF-4688-BF22-45BA8F522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59"/>
            <a:ext cx="9144000" cy="61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9452"/>
            <a:ext cx="9144000" cy="459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65"/>
            <a:ext cx="9144000" cy="674787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475656" y="425930"/>
            <a:ext cx="158417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106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49999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Cumbre de Diseño Sostenible (IDDS)</a:t>
            </a:r>
          </a:p>
          <a:p>
            <a:r>
              <a:rPr lang="es-GT" dirty="0">
                <a:latin typeface="Adobe Caslon Pro" pitchFamily="18" charset="0"/>
              </a:rPr>
              <a:t>Organizador:  </a:t>
            </a:r>
            <a:r>
              <a:rPr lang="es-GT" b="1" dirty="0">
                <a:latin typeface="Adobe Caslon Pro" pitchFamily="18" charset="0"/>
              </a:rPr>
              <a:t>Link4 </a:t>
            </a:r>
          </a:p>
          <a:p>
            <a:r>
              <a:rPr lang="es-GT" b="1" dirty="0">
                <a:latin typeface="Adobe Caslon Pro" pitchFamily="18" charset="0"/>
              </a:rPr>
              <a:t>Santa Catarina </a:t>
            </a:r>
            <a:r>
              <a:rPr lang="es-GT" b="1" dirty="0" err="1">
                <a:latin typeface="Adobe Caslon Pro" pitchFamily="18" charset="0"/>
              </a:rPr>
              <a:t>Palopó</a:t>
            </a:r>
            <a:r>
              <a:rPr lang="es-GT" b="1" dirty="0">
                <a:latin typeface="Adobe Caslon Pro" pitchFamily="18" charset="0"/>
              </a:rPr>
              <a:t>, Sololá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163B5-096D-4DC3-8DE9-9A390880F641}"/>
              </a:ext>
            </a:extLst>
          </p:cNvPr>
          <p:cNvSpPr txBox="1"/>
          <p:nvPr/>
        </p:nvSpPr>
        <p:spPr>
          <a:xfrm>
            <a:off x="4499992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2017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9E21DD9-B7EC-4447-B7E3-246193B084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949288"/>
              </p:ext>
            </p:extLst>
          </p:nvPr>
        </p:nvGraphicFramePr>
        <p:xfrm>
          <a:off x="395536" y="5517232"/>
          <a:ext cx="1152128" cy="811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3" imgW="1133640" imgH="798480" progId="Photoshop.Image.16">
                  <p:embed/>
                </p:oleObj>
              </mc:Choice>
              <mc:Fallback>
                <p:oleObj name="Image" r:id="rId3" imgW="1133640" imgH="7984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5517232"/>
                        <a:ext cx="1152128" cy="811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366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7" y="724546"/>
            <a:ext cx="8386077" cy="52247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4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49D9A-EBEB-4576-A32A-477318EA1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A0CBB-04A5-4A32-8252-7F6AE9335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06" y="239965"/>
            <a:ext cx="9585611" cy="6378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C9E42-4521-430E-B297-A79D341C4C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872" y="-1796586"/>
            <a:ext cx="4725579" cy="3151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7B6FF3-D265-4032-8185-428955FEE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16" y="-125152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B6FF3-D265-4032-8185-428955FEE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" y="25884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6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95936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Diplomado en Vivienda Social Sostenible</a:t>
            </a:r>
          </a:p>
          <a:p>
            <a:r>
              <a:rPr lang="es-GT" dirty="0">
                <a:latin typeface="Adobe Caslon Pro" pitchFamily="18" charset="0"/>
              </a:rPr>
              <a:t>Varios patrocinadores </a:t>
            </a:r>
            <a:endParaRPr lang="es-GT" b="1" dirty="0">
              <a:latin typeface="Adobe Caslon Pro" pitchFamily="18" charset="0"/>
            </a:endParaRPr>
          </a:p>
          <a:p>
            <a:r>
              <a:rPr lang="es-GT" b="1" dirty="0">
                <a:latin typeface="Adobe Caslon Pro" pitchFamily="18" charset="0"/>
              </a:rPr>
              <a:t>Santa Elena Barillas, Guatemala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F8152-DCA2-4071-8642-4DC7D9BDC9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4"/>
            <a:ext cx="3049709" cy="2722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A1A547-2420-4CDE-BA20-C18B3EDFB0D1}"/>
              </a:ext>
            </a:extLst>
          </p:cNvPr>
          <p:cNvSpPr txBox="1"/>
          <p:nvPr/>
        </p:nvSpPr>
        <p:spPr>
          <a:xfrm>
            <a:off x="3995936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66908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515440"/>
            <a:ext cx="8211312" cy="660196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4 Rectángulo"/>
          <p:cNvSpPr/>
          <p:nvPr/>
        </p:nvSpPr>
        <p:spPr>
          <a:xfrm>
            <a:off x="-324544" y="6048672"/>
            <a:ext cx="10009112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5766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12 Rectángulo"/>
          <p:cNvSpPr>
            <a:spLocks noChangeArrowheads="1"/>
          </p:cNvSpPr>
          <p:nvPr/>
        </p:nvSpPr>
        <p:spPr bwMode="auto">
          <a:xfrm>
            <a:off x="5029200" y="1524000"/>
            <a:ext cx="30480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60" y="0"/>
            <a:ext cx="5367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8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57164"/>
            <a:ext cx="9045168" cy="47320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10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CF1B9-CB2D-40C3-87DD-FC37D853A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73"/>
            <a:ext cx="9172781" cy="60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8267701" y="6172200"/>
            <a:ext cx="7493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8255000" y="6172200"/>
            <a:ext cx="762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85853"/>
            <a:ext cx="9180512" cy="606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12 Rectángulo"/>
          <p:cNvSpPr>
            <a:spLocks noChangeArrowheads="1"/>
          </p:cNvSpPr>
          <p:nvPr/>
        </p:nvSpPr>
        <p:spPr bwMode="auto">
          <a:xfrm>
            <a:off x="5029200" y="1524000"/>
            <a:ext cx="30480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4" name="3 Imagen" descr="IMG_2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12 Rectángulo"/>
          <p:cNvSpPr>
            <a:spLocks noChangeArrowheads="1"/>
          </p:cNvSpPr>
          <p:nvPr/>
        </p:nvSpPr>
        <p:spPr bwMode="auto">
          <a:xfrm>
            <a:off x="5029200" y="1524000"/>
            <a:ext cx="304800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pic>
        <p:nvPicPr>
          <p:cNvPr id="3" name="2 Imagen" descr="IMG_2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779912" y="5577092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>
                <a:latin typeface="Adobe Caslon Pro" pitchFamily="18" charset="0"/>
              </a:rPr>
              <a:t>Sistema de Gestión de Desechos Orgánicos </a:t>
            </a:r>
          </a:p>
          <a:p>
            <a:r>
              <a:rPr lang="es-GT" dirty="0">
                <a:latin typeface="Adobe Caslon Pro" pitchFamily="18" charset="0"/>
              </a:rPr>
              <a:t>Cliente:  </a:t>
            </a:r>
            <a:r>
              <a:rPr lang="es-GT" b="1" dirty="0">
                <a:latin typeface="Adobe Caslon Pro" pitchFamily="18" charset="0"/>
              </a:rPr>
              <a:t>Henkel Guatemala</a:t>
            </a:r>
          </a:p>
          <a:p>
            <a:r>
              <a:rPr lang="es-GT" b="1" dirty="0">
                <a:latin typeface="Adobe Caslon Pro" pitchFamily="18" charset="0"/>
              </a:rPr>
              <a:t>Mixco, Guatemala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30F5C-9C8A-4FE0-B60E-753263DCA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05543"/>
            <a:ext cx="1296144" cy="731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7E592C-6246-47B4-850D-3BCAE41BEC1B}"/>
              </a:ext>
            </a:extLst>
          </p:cNvPr>
          <p:cNvSpPr txBox="1"/>
          <p:nvPr/>
        </p:nvSpPr>
        <p:spPr>
          <a:xfrm>
            <a:off x="3779912" y="5013176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000" dirty="0">
                <a:solidFill>
                  <a:schemeClr val="bg1">
                    <a:lumMod val="65000"/>
                  </a:schemeClr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04512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0" y="1371600"/>
            <a:ext cx="9144000" cy="403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u="sng">
              <a:solidFill>
                <a:srgbClr val="000000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62"/>
            <a:ext cx="9144000" cy="60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0" y="1371600"/>
            <a:ext cx="9144000" cy="403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u="sng">
              <a:solidFill>
                <a:srgbClr val="000000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6350674"/>
            <a:ext cx="317470" cy="426079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5205</TotalTime>
  <Words>229</Words>
  <Application>Microsoft Office PowerPoint</Application>
  <PresentationFormat>On-screen Show (4:3)</PresentationFormat>
  <Paragraphs>38</Paragraphs>
  <Slides>42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Adobe Caslon Pro</vt:lpstr>
      <vt:lpstr>Arial</vt:lpstr>
      <vt:lpstr>Calibri</vt:lpstr>
      <vt:lpstr>Tema de Office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Maul</dc:creator>
  <cp:lastModifiedBy>Windows User</cp:lastModifiedBy>
  <cp:revision>88</cp:revision>
  <dcterms:created xsi:type="dcterms:W3CDTF">2017-03-17T15:10:16Z</dcterms:created>
  <dcterms:modified xsi:type="dcterms:W3CDTF">2017-11-21T15:40:29Z</dcterms:modified>
</cp:coreProperties>
</file>