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96" r:id="rId2"/>
    <p:sldId id="357" r:id="rId3"/>
    <p:sldId id="273" r:id="rId4"/>
    <p:sldId id="438" r:id="rId5"/>
    <p:sldId id="409" r:id="rId6"/>
    <p:sldId id="471" r:id="rId7"/>
    <p:sldId id="472" r:id="rId8"/>
    <p:sldId id="474" r:id="rId9"/>
    <p:sldId id="424" r:id="rId10"/>
    <p:sldId id="446" r:id="rId11"/>
    <p:sldId id="453" r:id="rId12"/>
    <p:sldId id="413" r:id="rId13"/>
    <p:sldId id="415" r:id="rId14"/>
    <p:sldId id="419" r:id="rId15"/>
    <p:sldId id="418" r:id="rId16"/>
    <p:sldId id="420" r:id="rId17"/>
    <p:sldId id="470" r:id="rId18"/>
    <p:sldId id="428" r:id="rId19"/>
    <p:sldId id="411" r:id="rId20"/>
    <p:sldId id="414" r:id="rId21"/>
    <p:sldId id="422" r:id="rId22"/>
    <p:sldId id="430" r:id="rId23"/>
    <p:sldId id="421" r:id="rId24"/>
    <p:sldId id="423" r:id="rId25"/>
    <p:sldId id="425" r:id="rId26"/>
    <p:sldId id="426" r:id="rId27"/>
    <p:sldId id="431" r:id="rId28"/>
    <p:sldId id="444" r:id="rId29"/>
    <p:sldId id="439" r:id="rId30"/>
    <p:sldId id="440" r:id="rId31"/>
    <p:sldId id="432" r:id="rId32"/>
    <p:sldId id="441" r:id="rId33"/>
    <p:sldId id="442" r:id="rId34"/>
    <p:sldId id="434" r:id="rId35"/>
    <p:sldId id="435" r:id="rId36"/>
    <p:sldId id="436" r:id="rId37"/>
    <p:sldId id="437" r:id="rId38"/>
    <p:sldId id="443" r:id="rId39"/>
    <p:sldId id="448" r:id="rId40"/>
    <p:sldId id="450" r:id="rId41"/>
    <p:sldId id="463" r:id="rId42"/>
    <p:sldId id="469" r:id="rId43"/>
    <p:sldId id="451" r:id="rId44"/>
    <p:sldId id="455" r:id="rId45"/>
    <p:sldId id="458" r:id="rId46"/>
    <p:sldId id="459" r:id="rId47"/>
    <p:sldId id="461" r:id="rId48"/>
    <p:sldId id="456" r:id="rId49"/>
    <p:sldId id="457" r:id="rId50"/>
    <p:sldId id="465" r:id="rId51"/>
    <p:sldId id="466" r:id="rId52"/>
    <p:sldId id="467" r:id="rId53"/>
    <p:sldId id="468" r:id="rId54"/>
    <p:sldId id="464" r:id="rId55"/>
    <p:sldId id="462" r:id="rId56"/>
    <p:sldId id="410" r:id="rId57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86" y="2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17T09:39:23.832" idx="1">
    <p:pos x="5034" y="20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5A163-4C40-4E9D-B8A8-3C903AFEFD8D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CB2E3-0F3D-4FE6-8FBD-4E17981E7375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4865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CB2E3-0F3D-4FE6-8FBD-4E17981E7375}" type="slidenum">
              <a:rPr lang="es-GT" smtClean="0"/>
              <a:t>42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2554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768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0387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7728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7383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9482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237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5877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4555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5158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5223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9978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ED717-B907-42CE-B6B9-6054A30A9421}" type="datetimeFigureOut">
              <a:rPr lang="es-GT" smtClean="0"/>
              <a:t>17/08/2018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1EBB8-A339-4993-8082-19EED5114F4A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5303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62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70315"/>
            <a:ext cx="1512168" cy="1262276"/>
          </a:xfrm>
          <a:prstGeom prst="rect">
            <a:avLst/>
          </a:prstGeom>
        </p:spPr>
      </p:pic>
      <p:pic>
        <p:nvPicPr>
          <p:cNvPr id="6" name="9 Imagen">
            <a:extLst>
              <a:ext uri="{FF2B5EF4-FFF2-40B4-BE49-F238E27FC236}">
                <a16:creationId xmlns:a16="http://schemas.microsoft.com/office/drawing/2014/main" id="{5CF89A9E-1ABE-4B6E-A1E0-3E23CD551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4611235" cy="922249"/>
          </a:xfrm>
          <a:prstGeom prst="rect">
            <a:avLst/>
          </a:prstGeom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40B8F62E-33F3-40A1-BFD2-8BA4AF802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378621"/>
            <a:ext cx="1368152" cy="11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171F3-0128-491F-9D63-246C8AF3B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10896"/>
            <a:ext cx="8595360" cy="623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71653-1AEC-41FC-829D-7EB8B81DB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886968"/>
            <a:ext cx="835761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BCD35-A8BD-49A9-A136-64EBE10B4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90002"/>
            <a:ext cx="7124264" cy="52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ACC8E-CE23-46FD-B4D8-56CFB4FB2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501"/>
            <a:ext cx="9144000" cy="60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D2359-DF0D-48AA-9D9E-88BFE0D32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328514"/>
            <a:ext cx="9144000" cy="62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E1D07-DF65-4570-ACE3-6DA04B321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37"/>
            <a:ext cx="9144000" cy="62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74E3E8-144A-432E-B93A-3DBEB7FAC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1BD59-9BBF-44CD-BCD4-FFA78C6E9F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33">
            <a:off x="222825" y="12757"/>
            <a:ext cx="4235787" cy="6670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386EB-792D-4580-91CB-C8E6C26A8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490">
            <a:off x="4685389" y="764983"/>
            <a:ext cx="4235786" cy="5328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4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D7A978-7E7C-40C2-A905-8188AFBEA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2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18BD37-A63B-4869-B023-86AD83543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022"/>
            <a:ext cx="9144000" cy="44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33465F-3B4B-4402-8E90-3E3EE866DB5A}"/>
              </a:ext>
            </a:extLst>
          </p:cNvPr>
          <p:cNvSpPr txBox="1"/>
          <p:nvPr/>
        </p:nvSpPr>
        <p:spPr>
          <a:xfrm>
            <a:off x="2339752" y="571327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400" b="1" dirty="0">
                <a:solidFill>
                  <a:schemeClr val="bg1">
                    <a:lumMod val="50000"/>
                  </a:schemeClr>
                </a:solidFill>
              </a:rPr>
              <a:t>COOSAJO 2041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7C44FD-BEFA-4CB7-BBFE-35555BDC3B2A}"/>
              </a:ext>
            </a:extLst>
          </p:cNvPr>
          <p:cNvSpPr/>
          <p:nvPr/>
        </p:nvSpPr>
        <p:spPr>
          <a:xfrm>
            <a:off x="800708" y="1844824"/>
            <a:ext cx="75425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La visión está enfocada en cuatro pilares:</a:t>
            </a:r>
          </a:p>
          <a:p>
            <a:pPr algn="just"/>
            <a:endParaRPr lang="es-GT" sz="32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Conservación y Gestión del Medio ambiente  </a:t>
            </a:r>
            <a:endParaRPr lang="es-GT" sz="3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Generación de oportunidades para Jóvenes </a:t>
            </a:r>
            <a:endParaRPr lang="es-GT" sz="3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Educación para el desarrollo sostenible</a:t>
            </a:r>
            <a:endParaRPr lang="es-GT" sz="3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S" sz="3000" dirty="0">
                <a:solidFill>
                  <a:schemeClr val="bg1">
                    <a:lumMod val="50000"/>
                  </a:schemeClr>
                </a:solidFill>
              </a:rPr>
              <a:t>Lucha contra la desigualdad</a:t>
            </a:r>
            <a:endParaRPr lang="es-GT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9A5EF-0AFB-468A-9B3C-717871AA0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1214437"/>
            <a:ext cx="56864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A6215-573E-4209-BF63-4B0A5A8AA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860D7-77E2-4761-AF56-028BFED00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605"/>
            <a:ext cx="9147804" cy="53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E7B2A-9164-4754-AC24-12058A013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302"/>
            <a:ext cx="9156616" cy="49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6A22D-E218-493F-9CC9-B7656BC22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170"/>
            <a:ext cx="9144000" cy="5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0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0CD9B-4D24-4F03-9BA8-3627C51B5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4BF03-F920-4B0F-B70C-E6F21AF8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170"/>
            <a:ext cx="9144000" cy="5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DB5B8-5018-49C0-92DD-D08ED0B15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r="9225" b="2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84B2A-3631-423E-AC76-158D22863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E20BF-9372-44F7-BED6-2F3C02304129}"/>
              </a:ext>
            </a:extLst>
          </p:cNvPr>
          <p:cNvSpPr txBox="1"/>
          <p:nvPr/>
        </p:nvSpPr>
        <p:spPr>
          <a:xfrm>
            <a:off x="2159732" y="620688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PLAN MAESTRO </a:t>
            </a:r>
            <a:endParaRPr lang="es-GT" sz="5400" b="1" dirty="0"/>
          </a:p>
        </p:txBody>
      </p:sp>
    </p:spTree>
    <p:extLst>
      <p:ext uri="{BB962C8B-B14F-4D97-AF65-F5344CB8AC3E}">
        <p14:creationId xmlns:p14="http://schemas.microsoft.com/office/powerpoint/2010/main" val="99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56051-A5B8-4C67-A519-E605BD68D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5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4B15A-66C2-4984-BC82-B1DAD007E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1" b="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06DBD0-DAD8-4C77-84AD-4F38950DA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9" r="-1" b="3516"/>
          <a:stretch/>
        </p:blipFill>
        <p:spPr>
          <a:xfrm rot="21480000">
            <a:off x="871478" y="3962402"/>
            <a:ext cx="4036630" cy="25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131CDF-2246-424A-9E1F-06E77C5F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513"/>
            <a:ext cx="9144000" cy="5618375"/>
          </a:xfrm>
          <a:prstGeom prst="rect">
            <a:avLst/>
          </a:prstGeom>
        </p:spPr>
      </p:pic>
      <p:pic>
        <p:nvPicPr>
          <p:cNvPr id="10" name="Graphic 9" descr="Bullseye">
            <a:extLst>
              <a:ext uri="{FF2B5EF4-FFF2-40B4-BE49-F238E27FC236}">
                <a16:creationId xmlns:a16="http://schemas.microsoft.com/office/drawing/2014/main" id="{91B6152F-A25D-4312-8B33-783C39C33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00" y="4133850"/>
            <a:ext cx="723900" cy="723900"/>
          </a:xfrm>
          <a:prstGeom prst="rect">
            <a:avLst/>
          </a:prstGeom>
        </p:spPr>
      </p:pic>
      <p:sp>
        <p:nvSpPr>
          <p:cNvPr id="11" name="Rectángulo 4">
            <a:extLst>
              <a:ext uri="{FF2B5EF4-FFF2-40B4-BE49-F238E27FC236}">
                <a16:creationId xmlns:a16="http://schemas.microsoft.com/office/drawing/2014/main" id="{672B404E-0D40-4B1B-8611-1C201631A601}"/>
              </a:ext>
            </a:extLst>
          </p:cNvPr>
          <p:cNvSpPr/>
          <p:nvPr/>
        </p:nvSpPr>
        <p:spPr>
          <a:xfrm>
            <a:off x="102648" y="161707"/>
            <a:ext cx="72193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Ubicación propuesta de la Parcela hogar + Parcela agrosilvopastoril</a:t>
            </a:r>
          </a:p>
        </p:txBody>
      </p:sp>
    </p:spTree>
    <p:extLst>
      <p:ext uri="{BB962C8B-B14F-4D97-AF65-F5344CB8AC3E}">
        <p14:creationId xmlns:p14="http://schemas.microsoft.com/office/powerpoint/2010/main" val="974408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29B2D-44A6-423E-B9BC-FEA879A8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9" r="21226" b="1"/>
          <a:stretch/>
        </p:blipFill>
        <p:spPr>
          <a:xfrm>
            <a:off x="5845889" y="3506112"/>
            <a:ext cx="329811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2EEFE-1D25-4492-9708-FCED7DA73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14013" b="-1"/>
          <a:stretch/>
        </p:blipFill>
        <p:spPr>
          <a:xfrm>
            <a:off x="20" y="10"/>
            <a:ext cx="6865999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898B4-8C03-437F-88C0-14BACA27F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r="12884" b="1"/>
          <a:stretch/>
        </p:blipFill>
        <p:spPr>
          <a:xfrm>
            <a:off x="4626141" y="10"/>
            <a:ext cx="4517859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09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2B4BBE-D382-4C25-A0AB-612E98CDC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981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D78A17-06ED-4A66-BA02-BCC0BD7D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r="37659" b="-1"/>
          <a:stretch/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09032-8267-4F25-8F23-FC71ECE36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4" r="3895" b="-4"/>
          <a:stretch/>
        </p:blipFill>
        <p:spPr>
          <a:xfrm>
            <a:off x="5650992" y="1"/>
            <a:ext cx="3493008" cy="334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08831-4378-4FD6-BA9C-7B36BDD34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5091" b="-2"/>
          <a:stretch/>
        </p:blipFill>
        <p:spPr>
          <a:xfrm>
            <a:off x="5650990" y="3511296"/>
            <a:ext cx="349301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E5D35F-3404-4677-AB95-F9E8B641A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r="4" b="4"/>
          <a:stretch/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DA861-309C-4279-94DD-01081A419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r="2375" b="-1"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44119-6750-4206-94C1-BF3BCAC13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r="20534" b="-3"/>
          <a:stretch/>
        </p:blipFill>
        <p:spPr>
          <a:xfrm>
            <a:off x="5593726" y="-22547"/>
            <a:ext cx="2856849" cy="3139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E603B2-54D4-4BFF-AF77-93D41A9388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r="12751"/>
          <a:stretch/>
        </p:blipFill>
        <p:spPr>
          <a:xfrm>
            <a:off x="20" y="4065775"/>
            <a:ext cx="3750870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607F0-3CF4-4591-A517-9B3242B1D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"/>
            <a:ext cx="914400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C929D-9D9E-4ABF-8E65-BA137EBF2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0" r="-1" b="21758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2695F-3D44-4BFA-89FD-07F81223D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26662"/>
            <a:ext cx="6668392" cy="50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CEDC3-B2E7-4BE1-BA83-2AFF63AEF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09" y="-171400"/>
            <a:ext cx="9144000" cy="6856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413A6-A073-418A-B30E-F3EE4F20B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375">
            <a:off x="3447599" y="3900402"/>
            <a:ext cx="1284734" cy="9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24DD363-50D9-4AEA-B675-A764002C3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r="28694" b="2"/>
          <a:stretch/>
        </p:blipFill>
        <p:spPr>
          <a:xfrm>
            <a:off x="358131" y="484632"/>
            <a:ext cx="3197360" cy="3454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0D0C09-47B5-4CCC-8889-DE634183A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r="22249" b="3"/>
          <a:stretch/>
        </p:blipFill>
        <p:spPr>
          <a:xfrm>
            <a:off x="358131" y="4108589"/>
            <a:ext cx="1931805" cy="2241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7E8838-6C3B-4D2D-A61C-6BBF9989D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r="7675" b="-1"/>
          <a:stretch/>
        </p:blipFill>
        <p:spPr>
          <a:xfrm>
            <a:off x="3676142" y="484631"/>
            <a:ext cx="5438996" cy="5868335"/>
          </a:xfrm>
          <a:prstGeom prst="rect">
            <a:avLst/>
          </a:prstGeom>
        </p:spPr>
      </p:pic>
      <p:sp>
        <p:nvSpPr>
          <p:cNvPr id="30" name="Rectangle 25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0587" y="4108589"/>
            <a:ext cx="1144904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15C20-EEB5-4F4D-8F8C-DCFA1C54A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3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05E1C-B9B5-4AFD-A68F-82448635B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1994"/>
            <a:ext cx="3522121" cy="23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483AE-CB07-4446-B709-0C3D84DAA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356616"/>
            <a:ext cx="6894576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88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C3296-2D09-426D-ACA4-4D665A0FB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7" y="321734"/>
            <a:ext cx="3873560" cy="2905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14291-67B9-42DA-9685-CFBDDDFC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39478"/>
            <a:ext cx="4070073" cy="25437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E4F5A-D41F-4246-9830-473A70728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85" y="321734"/>
            <a:ext cx="3520553" cy="6069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B929F-E192-497B-94FE-208BC2DCF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11" y="266868"/>
            <a:ext cx="1473192" cy="148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F60C8-8523-4E13-8CC1-12EECA80F2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r="761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278BA6-D688-4210-BE80-6C2C8853D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" y="764704"/>
            <a:ext cx="9140215" cy="475252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88A2D6-92B2-4EB1-A37F-D7B7D2AA211A}"/>
              </a:ext>
            </a:extLst>
          </p:cNvPr>
          <p:cNvSpPr/>
          <p:nvPr/>
        </p:nvSpPr>
        <p:spPr>
          <a:xfrm>
            <a:off x="5162550" y="3190875"/>
            <a:ext cx="2829155" cy="867772"/>
          </a:xfrm>
          <a:custGeom>
            <a:avLst/>
            <a:gdLst>
              <a:gd name="connsiteX0" fmla="*/ 0 w 2829155"/>
              <a:gd name="connsiteY0" fmla="*/ 866775 h 867772"/>
              <a:gd name="connsiteX1" fmla="*/ 152400 w 2829155"/>
              <a:gd name="connsiteY1" fmla="*/ 857250 h 867772"/>
              <a:gd name="connsiteX2" fmla="*/ 200025 w 2829155"/>
              <a:gd name="connsiteY2" fmla="*/ 838200 h 867772"/>
              <a:gd name="connsiteX3" fmla="*/ 276225 w 2829155"/>
              <a:gd name="connsiteY3" fmla="*/ 819150 h 867772"/>
              <a:gd name="connsiteX4" fmla="*/ 304800 w 2829155"/>
              <a:gd name="connsiteY4" fmla="*/ 809625 h 867772"/>
              <a:gd name="connsiteX5" fmla="*/ 361950 w 2829155"/>
              <a:gd name="connsiteY5" fmla="*/ 771525 h 867772"/>
              <a:gd name="connsiteX6" fmla="*/ 495300 w 2829155"/>
              <a:gd name="connsiteY6" fmla="*/ 752475 h 867772"/>
              <a:gd name="connsiteX7" fmla="*/ 533400 w 2829155"/>
              <a:gd name="connsiteY7" fmla="*/ 742950 h 867772"/>
              <a:gd name="connsiteX8" fmla="*/ 733425 w 2829155"/>
              <a:gd name="connsiteY8" fmla="*/ 733425 h 867772"/>
              <a:gd name="connsiteX9" fmla="*/ 800100 w 2829155"/>
              <a:gd name="connsiteY9" fmla="*/ 723900 h 867772"/>
              <a:gd name="connsiteX10" fmla="*/ 828675 w 2829155"/>
              <a:gd name="connsiteY10" fmla="*/ 714375 h 867772"/>
              <a:gd name="connsiteX11" fmla="*/ 914400 w 2829155"/>
              <a:gd name="connsiteY11" fmla="*/ 704850 h 867772"/>
              <a:gd name="connsiteX12" fmla="*/ 1066800 w 2829155"/>
              <a:gd name="connsiteY12" fmla="*/ 647700 h 867772"/>
              <a:gd name="connsiteX13" fmla="*/ 1095375 w 2829155"/>
              <a:gd name="connsiteY13" fmla="*/ 638175 h 867772"/>
              <a:gd name="connsiteX14" fmla="*/ 1219200 w 2829155"/>
              <a:gd name="connsiteY14" fmla="*/ 609600 h 867772"/>
              <a:gd name="connsiteX15" fmla="*/ 1276350 w 2829155"/>
              <a:gd name="connsiteY15" fmla="*/ 590550 h 867772"/>
              <a:gd name="connsiteX16" fmla="*/ 1304925 w 2829155"/>
              <a:gd name="connsiteY16" fmla="*/ 581025 h 867772"/>
              <a:gd name="connsiteX17" fmla="*/ 1343025 w 2829155"/>
              <a:gd name="connsiteY17" fmla="*/ 571500 h 867772"/>
              <a:gd name="connsiteX18" fmla="*/ 1428750 w 2829155"/>
              <a:gd name="connsiteY18" fmla="*/ 533400 h 867772"/>
              <a:gd name="connsiteX19" fmla="*/ 1514475 w 2829155"/>
              <a:gd name="connsiteY19" fmla="*/ 514350 h 867772"/>
              <a:gd name="connsiteX20" fmla="*/ 1590675 w 2829155"/>
              <a:gd name="connsiteY20" fmla="*/ 476250 h 867772"/>
              <a:gd name="connsiteX21" fmla="*/ 1666875 w 2829155"/>
              <a:gd name="connsiteY21" fmla="*/ 457200 h 867772"/>
              <a:gd name="connsiteX22" fmla="*/ 1771650 w 2829155"/>
              <a:gd name="connsiteY22" fmla="*/ 428625 h 867772"/>
              <a:gd name="connsiteX23" fmla="*/ 1800225 w 2829155"/>
              <a:gd name="connsiteY23" fmla="*/ 419100 h 867772"/>
              <a:gd name="connsiteX24" fmla="*/ 1876425 w 2829155"/>
              <a:gd name="connsiteY24" fmla="*/ 400050 h 867772"/>
              <a:gd name="connsiteX25" fmla="*/ 1914525 w 2829155"/>
              <a:gd name="connsiteY25" fmla="*/ 390525 h 867772"/>
              <a:gd name="connsiteX26" fmla="*/ 1971675 w 2829155"/>
              <a:gd name="connsiteY26" fmla="*/ 371475 h 867772"/>
              <a:gd name="connsiteX27" fmla="*/ 2085975 w 2829155"/>
              <a:gd name="connsiteY27" fmla="*/ 352425 h 867772"/>
              <a:gd name="connsiteX28" fmla="*/ 2200275 w 2829155"/>
              <a:gd name="connsiteY28" fmla="*/ 323850 h 867772"/>
              <a:gd name="connsiteX29" fmla="*/ 2257425 w 2829155"/>
              <a:gd name="connsiteY29" fmla="*/ 304800 h 867772"/>
              <a:gd name="connsiteX30" fmla="*/ 2352675 w 2829155"/>
              <a:gd name="connsiteY30" fmla="*/ 276225 h 867772"/>
              <a:gd name="connsiteX31" fmla="*/ 2381250 w 2829155"/>
              <a:gd name="connsiteY31" fmla="*/ 266700 h 867772"/>
              <a:gd name="connsiteX32" fmla="*/ 2409825 w 2829155"/>
              <a:gd name="connsiteY32" fmla="*/ 257175 h 867772"/>
              <a:gd name="connsiteX33" fmla="*/ 2447925 w 2829155"/>
              <a:gd name="connsiteY33" fmla="*/ 247650 h 867772"/>
              <a:gd name="connsiteX34" fmla="*/ 2505075 w 2829155"/>
              <a:gd name="connsiteY34" fmla="*/ 228600 h 867772"/>
              <a:gd name="connsiteX35" fmla="*/ 2533650 w 2829155"/>
              <a:gd name="connsiteY35" fmla="*/ 219075 h 867772"/>
              <a:gd name="connsiteX36" fmla="*/ 2609850 w 2829155"/>
              <a:gd name="connsiteY36" fmla="*/ 200025 h 867772"/>
              <a:gd name="connsiteX37" fmla="*/ 2686050 w 2829155"/>
              <a:gd name="connsiteY37" fmla="*/ 171450 h 867772"/>
              <a:gd name="connsiteX38" fmla="*/ 2743200 w 2829155"/>
              <a:gd name="connsiteY38" fmla="*/ 152400 h 867772"/>
              <a:gd name="connsiteX39" fmla="*/ 2771775 w 2829155"/>
              <a:gd name="connsiteY39" fmla="*/ 142875 h 867772"/>
              <a:gd name="connsiteX40" fmla="*/ 2809875 w 2829155"/>
              <a:gd name="connsiteY40" fmla="*/ 133350 h 867772"/>
              <a:gd name="connsiteX41" fmla="*/ 2828925 w 2829155"/>
              <a:gd name="connsiteY41" fmla="*/ 104775 h 867772"/>
              <a:gd name="connsiteX42" fmla="*/ 2800350 w 2829155"/>
              <a:gd name="connsiteY42" fmla="*/ 9525 h 867772"/>
              <a:gd name="connsiteX43" fmla="*/ 2771775 w 2829155"/>
              <a:gd name="connsiteY43" fmla="*/ 0 h 867772"/>
              <a:gd name="connsiteX44" fmla="*/ 2705100 w 2829155"/>
              <a:gd name="connsiteY44" fmla="*/ 9525 h 867772"/>
              <a:gd name="connsiteX45" fmla="*/ 2676525 w 2829155"/>
              <a:gd name="connsiteY45" fmla="*/ 66675 h 867772"/>
              <a:gd name="connsiteX46" fmla="*/ 2628900 w 2829155"/>
              <a:gd name="connsiteY46" fmla="*/ 114300 h 867772"/>
              <a:gd name="connsiteX47" fmla="*/ 2581275 w 2829155"/>
              <a:gd name="connsiteY47" fmla="*/ 123825 h 867772"/>
              <a:gd name="connsiteX48" fmla="*/ 2524125 w 2829155"/>
              <a:gd name="connsiteY48" fmla="*/ 142875 h 867772"/>
              <a:gd name="connsiteX49" fmla="*/ 2476500 w 2829155"/>
              <a:gd name="connsiteY49" fmla="*/ 152400 h 867772"/>
              <a:gd name="connsiteX50" fmla="*/ 2447925 w 2829155"/>
              <a:gd name="connsiteY50" fmla="*/ 161925 h 867772"/>
              <a:gd name="connsiteX51" fmla="*/ 2409825 w 2829155"/>
              <a:gd name="connsiteY51" fmla="*/ 171450 h 867772"/>
              <a:gd name="connsiteX52" fmla="*/ 2352675 w 2829155"/>
              <a:gd name="connsiteY52" fmla="*/ 190500 h 867772"/>
              <a:gd name="connsiteX53" fmla="*/ 2276475 w 2829155"/>
              <a:gd name="connsiteY53" fmla="*/ 209550 h 867772"/>
              <a:gd name="connsiteX54" fmla="*/ 2247900 w 2829155"/>
              <a:gd name="connsiteY54" fmla="*/ 219075 h 867772"/>
              <a:gd name="connsiteX55" fmla="*/ 2200275 w 2829155"/>
              <a:gd name="connsiteY55" fmla="*/ 228600 h 867772"/>
              <a:gd name="connsiteX56" fmla="*/ 2143125 w 2829155"/>
              <a:gd name="connsiteY56" fmla="*/ 247650 h 867772"/>
              <a:gd name="connsiteX57" fmla="*/ 2076450 w 2829155"/>
              <a:gd name="connsiteY57" fmla="*/ 266700 h 867772"/>
              <a:gd name="connsiteX58" fmla="*/ 2038350 w 2829155"/>
              <a:gd name="connsiteY58" fmla="*/ 276225 h 867772"/>
              <a:gd name="connsiteX59" fmla="*/ 1981200 w 2829155"/>
              <a:gd name="connsiteY59" fmla="*/ 295275 h 867772"/>
              <a:gd name="connsiteX60" fmla="*/ 1952625 w 2829155"/>
              <a:gd name="connsiteY60" fmla="*/ 304800 h 867772"/>
              <a:gd name="connsiteX61" fmla="*/ 1924050 w 2829155"/>
              <a:gd name="connsiteY61" fmla="*/ 323850 h 867772"/>
              <a:gd name="connsiteX62" fmla="*/ 1885950 w 2829155"/>
              <a:gd name="connsiteY62" fmla="*/ 333375 h 867772"/>
              <a:gd name="connsiteX63" fmla="*/ 1771650 w 2829155"/>
              <a:gd name="connsiteY63" fmla="*/ 352425 h 867772"/>
              <a:gd name="connsiteX64" fmla="*/ 1724025 w 2829155"/>
              <a:gd name="connsiteY64" fmla="*/ 361950 h 867772"/>
              <a:gd name="connsiteX65" fmla="*/ 1685925 w 2829155"/>
              <a:gd name="connsiteY65" fmla="*/ 371475 h 867772"/>
              <a:gd name="connsiteX66" fmla="*/ 1600200 w 2829155"/>
              <a:gd name="connsiteY66" fmla="*/ 381000 h 867772"/>
              <a:gd name="connsiteX67" fmla="*/ 1485900 w 2829155"/>
              <a:gd name="connsiteY67" fmla="*/ 409575 h 867772"/>
              <a:gd name="connsiteX68" fmla="*/ 1457325 w 2829155"/>
              <a:gd name="connsiteY68" fmla="*/ 428625 h 867772"/>
              <a:gd name="connsiteX69" fmla="*/ 1400175 w 2829155"/>
              <a:gd name="connsiteY69" fmla="*/ 447675 h 867772"/>
              <a:gd name="connsiteX70" fmla="*/ 1371600 w 2829155"/>
              <a:gd name="connsiteY70" fmla="*/ 457200 h 867772"/>
              <a:gd name="connsiteX71" fmla="*/ 1333500 w 2829155"/>
              <a:gd name="connsiteY71" fmla="*/ 476250 h 867772"/>
              <a:gd name="connsiteX72" fmla="*/ 1276350 w 2829155"/>
              <a:gd name="connsiteY72" fmla="*/ 495300 h 867772"/>
              <a:gd name="connsiteX73" fmla="*/ 1247775 w 2829155"/>
              <a:gd name="connsiteY73" fmla="*/ 514350 h 867772"/>
              <a:gd name="connsiteX74" fmla="*/ 1190625 w 2829155"/>
              <a:gd name="connsiteY74" fmla="*/ 523875 h 867772"/>
              <a:gd name="connsiteX75" fmla="*/ 1123950 w 2829155"/>
              <a:gd name="connsiteY75" fmla="*/ 542925 h 867772"/>
              <a:gd name="connsiteX76" fmla="*/ 1085850 w 2829155"/>
              <a:gd name="connsiteY76" fmla="*/ 552450 h 867772"/>
              <a:gd name="connsiteX77" fmla="*/ 1028700 w 2829155"/>
              <a:gd name="connsiteY77" fmla="*/ 571500 h 867772"/>
              <a:gd name="connsiteX78" fmla="*/ 971550 w 2829155"/>
              <a:gd name="connsiteY78" fmla="*/ 590550 h 867772"/>
              <a:gd name="connsiteX79" fmla="*/ 942975 w 2829155"/>
              <a:gd name="connsiteY79" fmla="*/ 600075 h 867772"/>
              <a:gd name="connsiteX80" fmla="*/ 847725 w 2829155"/>
              <a:gd name="connsiteY80" fmla="*/ 619125 h 867772"/>
              <a:gd name="connsiteX81" fmla="*/ 790575 w 2829155"/>
              <a:gd name="connsiteY81" fmla="*/ 638175 h 867772"/>
              <a:gd name="connsiteX82" fmla="*/ 742950 w 2829155"/>
              <a:gd name="connsiteY82" fmla="*/ 647700 h 867772"/>
              <a:gd name="connsiteX83" fmla="*/ 704850 w 2829155"/>
              <a:gd name="connsiteY83" fmla="*/ 657225 h 867772"/>
              <a:gd name="connsiteX84" fmla="*/ 647700 w 2829155"/>
              <a:gd name="connsiteY84" fmla="*/ 666750 h 867772"/>
              <a:gd name="connsiteX85" fmla="*/ 590550 w 2829155"/>
              <a:gd name="connsiteY85" fmla="*/ 685800 h 867772"/>
              <a:gd name="connsiteX86" fmla="*/ 428625 w 2829155"/>
              <a:gd name="connsiteY86" fmla="*/ 704850 h 867772"/>
              <a:gd name="connsiteX87" fmla="*/ 352425 w 2829155"/>
              <a:gd name="connsiteY87" fmla="*/ 723900 h 867772"/>
              <a:gd name="connsiteX88" fmla="*/ 295275 w 2829155"/>
              <a:gd name="connsiteY88" fmla="*/ 742950 h 867772"/>
              <a:gd name="connsiteX89" fmla="*/ 209550 w 2829155"/>
              <a:gd name="connsiteY89" fmla="*/ 752475 h 867772"/>
              <a:gd name="connsiteX90" fmla="*/ 142875 w 2829155"/>
              <a:gd name="connsiteY90" fmla="*/ 762000 h 867772"/>
              <a:gd name="connsiteX91" fmla="*/ 123825 w 2829155"/>
              <a:gd name="connsiteY91" fmla="*/ 790575 h 867772"/>
              <a:gd name="connsiteX92" fmla="*/ 161925 w 2829155"/>
              <a:gd name="connsiteY92" fmla="*/ 866775 h 867772"/>
              <a:gd name="connsiteX93" fmla="*/ 171450 w 2829155"/>
              <a:gd name="connsiteY93" fmla="*/ 866775 h 86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829155" h="867772">
                <a:moveTo>
                  <a:pt x="0" y="866775"/>
                </a:moveTo>
                <a:cubicBezTo>
                  <a:pt x="50800" y="863600"/>
                  <a:pt x="102012" y="864448"/>
                  <a:pt x="152400" y="857250"/>
                </a:cubicBezTo>
                <a:cubicBezTo>
                  <a:pt x="169326" y="854832"/>
                  <a:pt x="183683" y="843228"/>
                  <a:pt x="200025" y="838200"/>
                </a:cubicBezTo>
                <a:cubicBezTo>
                  <a:pt x="225049" y="830500"/>
                  <a:pt x="251387" y="827429"/>
                  <a:pt x="276225" y="819150"/>
                </a:cubicBezTo>
                <a:cubicBezTo>
                  <a:pt x="285750" y="815975"/>
                  <a:pt x="296023" y="814501"/>
                  <a:pt x="304800" y="809625"/>
                </a:cubicBezTo>
                <a:cubicBezTo>
                  <a:pt x="324814" y="798506"/>
                  <a:pt x="339285" y="774763"/>
                  <a:pt x="361950" y="771525"/>
                </a:cubicBezTo>
                <a:cubicBezTo>
                  <a:pt x="406400" y="765175"/>
                  <a:pt x="451739" y="763365"/>
                  <a:pt x="495300" y="752475"/>
                </a:cubicBezTo>
                <a:cubicBezTo>
                  <a:pt x="508000" y="749300"/>
                  <a:pt x="520351" y="743994"/>
                  <a:pt x="533400" y="742950"/>
                </a:cubicBezTo>
                <a:cubicBezTo>
                  <a:pt x="599938" y="737627"/>
                  <a:pt x="666750" y="736600"/>
                  <a:pt x="733425" y="733425"/>
                </a:cubicBezTo>
                <a:cubicBezTo>
                  <a:pt x="755650" y="730250"/>
                  <a:pt x="778085" y="728303"/>
                  <a:pt x="800100" y="723900"/>
                </a:cubicBezTo>
                <a:cubicBezTo>
                  <a:pt x="809945" y="721931"/>
                  <a:pt x="818771" y="716026"/>
                  <a:pt x="828675" y="714375"/>
                </a:cubicBezTo>
                <a:cubicBezTo>
                  <a:pt x="857035" y="709648"/>
                  <a:pt x="885825" y="708025"/>
                  <a:pt x="914400" y="704850"/>
                </a:cubicBezTo>
                <a:cubicBezTo>
                  <a:pt x="1028294" y="659292"/>
                  <a:pt x="977209" y="677564"/>
                  <a:pt x="1066800" y="647700"/>
                </a:cubicBezTo>
                <a:cubicBezTo>
                  <a:pt x="1076325" y="644525"/>
                  <a:pt x="1085530" y="640144"/>
                  <a:pt x="1095375" y="638175"/>
                </a:cubicBezTo>
                <a:cubicBezTo>
                  <a:pt x="1133155" y="630619"/>
                  <a:pt x="1184735" y="621088"/>
                  <a:pt x="1219200" y="609600"/>
                </a:cubicBezTo>
                <a:lnTo>
                  <a:pt x="1276350" y="590550"/>
                </a:lnTo>
                <a:cubicBezTo>
                  <a:pt x="1285875" y="587375"/>
                  <a:pt x="1295185" y="583460"/>
                  <a:pt x="1304925" y="581025"/>
                </a:cubicBezTo>
                <a:cubicBezTo>
                  <a:pt x="1317625" y="577850"/>
                  <a:pt x="1330486" y="575262"/>
                  <a:pt x="1343025" y="571500"/>
                </a:cubicBezTo>
                <a:cubicBezTo>
                  <a:pt x="1465893" y="534640"/>
                  <a:pt x="1352193" y="571678"/>
                  <a:pt x="1428750" y="533400"/>
                </a:cubicBezTo>
                <a:cubicBezTo>
                  <a:pt x="1452198" y="521676"/>
                  <a:pt x="1492525" y="518008"/>
                  <a:pt x="1514475" y="514350"/>
                </a:cubicBezTo>
                <a:cubicBezTo>
                  <a:pt x="1547247" y="492502"/>
                  <a:pt x="1547401" y="489565"/>
                  <a:pt x="1590675" y="476250"/>
                </a:cubicBezTo>
                <a:cubicBezTo>
                  <a:pt x="1615699" y="468550"/>
                  <a:pt x="1642037" y="465479"/>
                  <a:pt x="1666875" y="457200"/>
                </a:cubicBezTo>
                <a:cubicBezTo>
                  <a:pt x="1789480" y="416332"/>
                  <a:pt x="1663945" y="455551"/>
                  <a:pt x="1771650" y="428625"/>
                </a:cubicBezTo>
                <a:cubicBezTo>
                  <a:pt x="1781390" y="426190"/>
                  <a:pt x="1790539" y="421742"/>
                  <a:pt x="1800225" y="419100"/>
                </a:cubicBezTo>
                <a:cubicBezTo>
                  <a:pt x="1825484" y="412211"/>
                  <a:pt x="1851025" y="406400"/>
                  <a:pt x="1876425" y="400050"/>
                </a:cubicBezTo>
                <a:cubicBezTo>
                  <a:pt x="1889125" y="396875"/>
                  <a:pt x="1902106" y="394665"/>
                  <a:pt x="1914525" y="390525"/>
                </a:cubicBezTo>
                <a:cubicBezTo>
                  <a:pt x="1933575" y="384175"/>
                  <a:pt x="1951984" y="375413"/>
                  <a:pt x="1971675" y="371475"/>
                </a:cubicBezTo>
                <a:cubicBezTo>
                  <a:pt x="2041315" y="357547"/>
                  <a:pt x="2003273" y="364240"/>
                  <a:pt x="2085975" y="352425"/>
                </a:cubicBezTo>
                <a:cubicBezTo>
                  <a:pt x="2241463" y="300596"/>
                  <a:pt x="2046361" y="362329"/>
                  <a:pt x="2200275" y="323850"/>
                </a:cubicBezTo>
                <a:cubicBezTo>
                  <a:pt x="2219756" y="318980"/>
                  <a:pt x="2237944" y="309670"/>
                  <a:pt x="2257425" y="304800"/>
                </a:cubicBezTo>
                <a:cubicBezTo>
                  <a:pt x="2315006" y="290405"/>
                  <a:pt x="2283106" y="299415"/>
                  <a:pt x="2352675" y="276225"/>
                </a:cubicBezTo>
                <a:lnTo>
                  <a:pt x="2381250" y="266700"/>
                </a:lnTo>
                <a:cubicBezTo>
                  <a:pt x="2390775" y="263525"/>
                  <a:pt x="2400085" y="259610"/>
                  <a:pt x="2409825" y="257175"/>
                </a:cubicBezTo>
                <a:cubicBezTo>
                  <a:pt x="2422525" y="254000"/>
                  <a:pt x="2435386" y="251412"/>
                  <a:pt x="2447925" y="247650"/>
                </a:cubicBezTo>
                <a:cubicBezTo>
                  <a:pt x="2467159" y="241880"/>
                  <a:pt x="2486025" y="234950"/>
                  <a:pt x="2505075" y="228600"/>
                </a:cubicBezTo>
                <a:cubicBezTo>
                  <a:pt x="2514600" y="225425"/>
                  <a:pt x="2523910" y="221510"/>
                  <a:pt x="2533650" y="219075"/>
                </a:cubicBezTo>
                <a:lnTo>
                  <a:pt x="2609850" y="200025"/>
                </a:lnTo>
                <a:cubicBezTo>
                  <a:pt x="2659578" y="166873"/>
                  <a:pt x="2616335" y="190463"/>
                  <a:pt x="2686050" y="171450"/>
                </a:cubicBezTo>
                <a:cubicBezTo>
                  <a:pt x="2705423" y="166166"/>
                  <a:pt x="2724150" y="158750"/>
                  <a:pt x="2743200" y="152400"/>
                </a:cubicBezTo>
                <a:cubicBezTo>
                  <a:pt x="2752725" y="149225"/>
                  <a:pt x="2762035" y="145310"/>
                  <a:pt x="2771775" y="142875"/>
                </a:cubicBezTo>
                <a:lnTo>
                  <a:pt x="2809875" y="133350"/>
                </a:lnTo>
                <a:cubicBezTo>
                  <a:pt x="2816225" y="123825"/>
                  <a:pt x="2827661" y="116153"/>
                  <a:pt x="2828925" y="104775"/>
                </a:cubicBezTo>
                <a:cubicBezTo>
                  <a:pt x="2831089" y="85301"/>
                  <a:pt x="2817727" y="26902"/>
                  <a:pt x="2800350" y="9525"/>
                </a:cubicBezTo>
                <a:cubicBezTo>
                  <a:pt x="2793250" y="2425"/>
                  <a:pt x="2781300" y="3175"/>
                  <a:pt x="2771775" y="0"/>
                </a:cubicBezTo>
                <a:cubicBezTo>
                  <a:pt x="2749550" y="3175"/>
                  <a:pt x="2725616" y="407"/>
                  <a:pt x="2705100" y="9525"/>
                </a:cubicBezTo>
                <a:cubicBezTo>
                  <a:pt x="2688949" y="16703"/>
                  <a:pt x="2682243" y="53333"/>
                  <a:pt x="2676525" y="66675"/>
                </a:cubicBezTo>
                <a:cubicBezTo>
                  <a:pt x="2659130" y="107264"/>
                  <a:pt x="2666600" y="104875"/>
                  <a:pt x="2628900" y="114300"/>
                </a:cubicBezTo>
                <a:cubicBezTo>
                  <a:pt x="2613194" y="118227"/>
                  <a:pt x="2596894" y="119565"/>
                  <a:pt x="2581275" y="123825"/>
                </a:cubicBezTo>
                <a:cubicBezTo>
                  <a:pt x="2561902" y="129109"/>
                  <a:pt x="2543816" y="138937"/>
                  <a:pt x="2524125" y="142875"/>
                </a:cubicBezTo>
                <a:cubicBezTo>
                  <a:pt x="2508250" y="146050"/>
                  <a:pt x="2492206" y="148473"/>
                  <a:pt x="2476500" y="152400"/>
                </a:cubicBezTo>
                <a:cubicBezTo>
                  <a:pt x="2466760" y="154835"/>
                  <a:pt x="2457579" y="159167"/>
                  <a:pt x="2447925" y="161925"/>
                </a:cubicBezTo>
                <a:cubicBezTo>
                  <a:pt x="2435338" y="165521"/>
                  <a:pt x="2422364" y="167688"/>
                  <a:pt x="2409825" y="171450"/>
                </a:cubicBezTo>
                <a:cubicBezTo>
                  <a:pt x="2390591" y="177220"/>
                  <a:pt x="2372156" y="185630"/>
                  <a:pt x="2352675" y="190500"/>
                </a:cubicBezTo>
                <a:cubicBezTo>
                  <a:pt x="2327275" y="196850"/>
                  <a:pt x="2301313" y="201271"/>
                  <a:pt x="2276475" y="209550"/>
                </a:cubicBezTo>
                <a:cubicBezTo>
                  <a:pt x="2266950" y="212725"/>
                  <a:pt x="2257640" y="216640"/>
                  <a:pt x="2247900" y="219075"/>
                </a:cubicBezTo>
                <a:cubicBezTo>
                  <a:pt x="2232194" y="223002"/>
                  <a:pt x="2215894" y="224340"/>
                  <a:pt x="2200275" y="228600"/>
                </a:cubicBezTo>
                <a:cubicBezTo>
                  <a:pt x="2180902" y="233884"/>
                  <a:pt x="2162606" y="242780"/>
                  <a:pt x="2143125" y="247650"/>
                </a:cubicBezTo>
                <a:cubicBezTo>
                  <a:pt x="2024018" y="277427"/>
                  <a:pt x="2172103" y="239371"/>
                  <a:pt x="2076450" y="266700"/>
                </a:cubicBezTo>
                <a:cubicBezTo>
                  <a:pt x="2063863" y="270296"/>
                  <a:pt x="2050889" y="272463"/>
                  <a:pt x="2038350" y="276225"/>
                </a:cubicBezTo>
                <a:cubicBezTo>
                  <a:pt x="2019116" y="281995"/>
                  <a:pt x="2000250" y="288925"/>
                  <a:pt x="1981200" y="295275"/>
                </a:cubicBezTo>
                <a:cubicBezTo>
                  <a:pt x="1971675" y="298450"/>
                  <a:pt x="1960979" y="299231"/>
                  <a:pt x="1952625" y="304800"/>
                </a:cubicBezTo>
                <a:cubicBezTo>
                  <a:pt x="1943100" y="311150"/>
                  <a:pt x="1934572" y="319341"/>
                  <a:pt x="1924050" y="323850"/>
                </a:cubicBezTo>
                <a:cubicBezTo>
                  <a:pt x="1912018" y="329007"/>
                  <a:pt x="1898817" y="330963"/>
                  <a:pt x="1885950" y="333375"/>
                </a:cubicBezTo>
                <a:cubicBezTo>
                  <a:pt x="1847986" y="340493"/>
                  <a:pt x="1809525" y="344850"/>
                  <a:pt x="1771650" y="352425"/>
                </a:cubicBezTo>
                <a:cubicBezTo>
                  <a:pt x="1755775" y="355600"/>
                  <a:pt x="1739829" y="358438"/>
                  <a:pt x="1724025" y="361950"/>
                </a:cubicBezTo>
                <a:cubicBezTo>
                  <a:pt x="1711246" y="364790"/>
                  <a:pt x="1698864" y="369484"/>
                  <a:pt x="1685925" y="371475"/>
                </a:cubicBezTo>
                <a:cubicBezTo>
                  <a:pt x="1657508" y="375847"/>
                  <a:pt x="1628775" y="377825"/>
                  <a:pt x="1600200" y="381000"/>
                </a:cubicBezTo>
                <a:cubicBezTo>
                  <a:pt x="1524728" y="406157"/>
                  <a:pt x="1562857" y="396749"/>
                  <a:pt x="1485900" y="409575"/>
                </a:cubicBezTo>
                <a:cubicBezTo>
                  <a:pt x="1476375" y="415925"/>
                  <a:pt x="1467786" y="423976"/>
                  <a:pt x="1457325" y="428625"/>
                </a:cubicBezTo>
                <a:cubicBezTo>
                  <a:pt x="1438975" y="436780"/>
                  <a:pt x="1419225" y="441325"/>
                  <a:pt x="1400175" y="447675"/>
                </a:cubicBezTo>
                <a:cubicBezTo>
                  <a:pt x="1390650" y="450850"/>
                  <a:pt x="1380580" y="452710"/>
                  <a:pt x="1371600" y="457200"/>
                </a:cubicBezTo>
                <a:cubicBezTo>
                  <a:pt x="1358900" y="463550"/>
                  <a:pt x="1346683" y="470977"/>
                  <a:pt x="1333500" y="476250"/>
                </a:cubicBezTo>
                <a:cubicBezTo>
                  <a:pt x="1314856" y="483708"/>
                  <a:pt x="1293058" y="484161"/>
                  <a:pt x="1276350" y="495300"/>
                </a:cubicBezTo>
                <a:cubicBezTo>
                  <a:pt x="1266825" y="501650"/>
                  <a:pt x="1258635" y="510730"/>
                  <a:pt x="1247775" y="514350"/>
                </a:cubicBezTo>
                <a:cubicBezTo>
                  <a:pt x="1229453" y="520457"/>
                  <a:pt x="1209563" y="520087"/>
                  <a:pt x="1190625" y="523875"/>
                </a:cubicBezTo>
                <a:cubicBezTo>
                  <a:pt x="1140997" y="533801"/>
                  <a:pt x="1166315" y="530821"/>
                  <a:pt x="1123950" y="542925"/>
                </a:cubicBezTo>
                <a:cubicBezTo>
                  <a:pt x="1111363" y="546521"/>
                  <a:pt x="1098389" y="548688"/>
                  <a:pt x="1085850" y="552450"/>
                </a:cubicBezTo>
                <a:cubicBezTo>
                  <a:pt x="1066616" y="558220"/>
                  <a:pt x="1047750" y="565150"/>
                  <a:pt x="1028700" y="571500"/>
                </a:cubicBezTo>
                <a:lnTo>
                  <a:pt x="971550" y="590550"/>
                </a:lnTo>
                <a:cubicBezTo>
                  <a:pt x="962025" y="593725"/>
                  <a:pt x="952820" y="598106"/>
                  <a:pt x="942975" y="600075"/>
                </a:cubicBezTo>
                <a:cubicBezTo>
                  <a:pt x="911225" y="606425"/>
                  <a:pt x="878442" y="608886"/>
                  <a:pt x="847725" y="619125"/>
                </a:cubicBezTo>
                <a:cubicBezTo>
                  <a:pt x="828675" y="625475"/>
                  <a:pt x="810266" y="634237"/>
                  <a:pt x="790575" y="638175"/>
                </a:cubicBezTo>
                <a:cubicBezTo>
                  <a:pt x="774700" y="641350"/>
                  <a:pt x="758754" y="644188"/>
                  <a:pt x="742950" y="647700"/>
                </a:cubicBezTo>
                <a:cubicBezTo>
                  <a:pt x="730171" y="650540"/>
                  <a:pt x="717687" y="654658"/>
                  <a:pt x="704850" y="657225"/>
                </a:cubicBezTo>
                <a:cubicBezTo>
                  <a:pt x="685912" y="661013"/>
                  <a:pt x="666436" y="662066"/>
                  <a:pt x="647700" y="666750"/>
                </a:cubicBezTo>
                <a:cubicBezTo>
                  <a:pt x="628219" y="671620"/>
                  <a:pt x="610531" y="683802"/>
                  <a:pt x="590550" y="685800"/>
                </a:cubicBezTo>
                <a:cubicBezTo>
                  <a:pt x="472961" y="697559"/>
                  <a:pt x="526888" y="690812"/>
                  <a:pt x="428625" y="704850"/>
                </a:cubicBezTo>
                <a:cubicBezTo>
                  <a:pt x="341922" y="733751"/>
                  <a:pt x="478860" y="689418"/>
                  <a:pt x="352425" y="723900"/>
                </a:cubicBezTo>
                <a:cubicBezTo>
                  <a:pt x="333052" y="729184"/>
                  <a:pt x="314966" y="739012"/>
                  <a:pt x="295275" y="742950"/>
                </a:cubicBezTo>
                <a:cubicBezTo>
                  <a:pt x="267082" y="748589"/>
                  <a:pt x="238079" y="748909"/>
                  <a:pt x="209550" y="752475"/>
                </a:cubicBezTo>
                <a:cubicBezTo>
                  <a:pt x="187273" y="755260"/>
                  <a:pt x="165100" y="758825"/>
                  <a:pt x="142875" y="762000"/>
                </a:cubicBezTo>
                <a:cubicBezTo>
                  <a:pt x="136525" y="771525"/>
                  <a:pt x="123825" y="779127"/>
                  <a:pt x="123825" y="790575"/>
                </a:cubicBezTo>
                <a:cubicBezTo>
                  <a:pt x="123825" y="804218"/>
                  <a:pt x="148992" y="853842"/>
                  <a:pt x="161925" y="866775"/>
                </a:cubicBezTo>
                <a:cubicBezTo>
                  <a:pt x="164170" y="869020"/>
                  <a:pt x="168275" y="866775"/>
                  <a:pt x="171450" y="866775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2CA6A-1EE3-4959-A43A-EFFC9838F643}"/>
              </a:ext>
            </a:extLst>
          </p:cNvPr>
          <p:cNvSpPr txBox="1"/>
          <p:nvPr/>
        </p:nvSpPr>
        <p:spPr>
          <a:xfrm>
            <a:off x="3533628" y="4149080"/>
            <a:ext cx="543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Peregrinos</a:t>
            </a:r>
            <a:r>
              <a:rPr lang="en-US" sz="4000" b="1" dirty="0">
                <a:solidFill>
                  <a:srgbClr val="FF0000"/>
                </a:solidFill>
              </a:rPr>
              <a:t> &amp; </a:t>
            </a:r>
            <a:r>
              <a:rPr lang="en-US" sz="4000" b="1" dirty="0" err="1">
                <a:solidFill>
                  <a:srgbClr val="FF0000"/>
                </a:solidFill>
              </a:rPr>
              <a:t>Pedales</a:t>
            </a:r>
            <a:endParaRPr lang="es-GT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E0A86B-54BD-466A-8C09-3CA4007CF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30" y="5059672"/>
            <a:ext cx="2428358" cy="157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BA5E9-AB17-4611-8C85-54EBA4850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21" y="5059672"/>
            <a:ext cx="2131479" cy="1604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2E728-4A5A-4CB5-BDFD-77428A195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059666"/>
            <a:ext cx="4256044" cy="1575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C73158-4658-4311-B8CF-5A8DE6594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7901"/>
            <a:ext cx="1473192" cy="148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6CEA7-6615-4214-B4A2-9E0484078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r="-1" b="-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03651" y="1570814"/>
            <a:ext cx="0" cy="3710227"/>
          </a:xfrm>
          <a:prstGeom prst="line">
            <a:avLst/>
          </a:prstGeom>
          <a:ln>
            <a:solidFill>
              <a:srgbClr val="FFC5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8ED09CE-F0F8-48CB-88B0-C48F2716E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2829"/>
            <a:ext cx="2809529" cy="2809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90CCA-B0BC-4EEB-B0F4-0AC76812C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895">
            <a:off x="899592" y="1844824"/>
            <a:ext cx="7067101" cy="37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A5BE4-2149-4AA2-848C-9D04905E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3" y="643466"/>
            <a:ext cx="798719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F41B5-A049-4E85-B34E-9E935C35E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8" r="10631" b="1"/>
          <a:stretch/>
        </p:blipFill>
        <p:spPr>
          <a:xfrm>
            <a:off x="20" y="10"/>
            <a:ext cx="6856288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F03D0-0561-4188-B37A-C04FE51CF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17189" b="-3"/>
          <a:stretch/>
        </p:blipFill>
        <p:spPr>
          <a:xfrm>
            <a:off x="4342764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85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34281-E874-4CDE-8C22-C6B33C156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57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42DCE-F933-43FB-A54F-1E7D6D6D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77EF2-17E4-4AD6-A855-5ECCD4C7A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80"/>
          <a:stretch/>
        </p:blipFill>
        <p:spPr>
          <a:xfrm rot="21480000">
            <a:off x="2384298" y="1915510"/>
            <a:ext cx="4096662" cy="26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16093-3CA7-4E24-B134-CAD93F85C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7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69A76-E661-4A21-95A9-E25FF016D01E}"/>
              </a:ext>
            </a:extLst>
          </p:cNvPr>
          <p:cNvSpPr txBox="1"/>
          <p:nvPr/>
        </p:nvSpPr>
        <p:spPr>
          <a:xfrm>
            <a:off x="6804248" y="332656"/>
            <a:ext cx="2664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VERDES</a:t>
            </a:r>
          </a:p>
          <a:p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</a:rPr>
              <a:t>AZULES </a:t>
            </a:r>
            <a:endParaRPr lang="es-GT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3694A-4C58-4E84-AC1B-02919FA20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501"/>
            <a:ext cx="9144000" cy="60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D03BB-A285-4482-9845-D7ED904A5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35" y="1722438"/>
            <a:ext cx="3971037" cy="34131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8DCB866-E1A6-4787-90E1-720D8ED43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9" y="1443481"/>
            <a:ext cx="3971037" cy="39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E37AA-D351-46C3-8F49-AF0FF05BE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r="2210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F40C5-56F9-47C8-B9FE-1723D24D3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" r="-1" b="-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D7A978-7E7C-40C2-A905-8188AFBEA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2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3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55176-D566-4096-A045-B55E59CE8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r="1" b="17509"/>
          <a:stretch/>
        </p:blipFill>
        <p:spPr>
          <a:xfrm>
            <a:off x="20" y="10"/>
            <a:ext cx="6856288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6EA1A-3E4C-4045-8CFF-64A7573AC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r="41010" b="-1"/>
          <a:stretch/>
        </p:blipFill>
        <p:spPr>
          <a:xfrm>
            <a:off x="4342764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04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50E70-49E8-4461-9C4F-D52FF48817BA}"/>
              </a:ext>
            </a:extLst>
          </p:cNvPr>
          <p:cNvSpPr txBox="1"/>
          <p:nvPr/>
        </p:nvSpPr>
        <p:spPr>
          <a:xfrm>
            <a:off x="1631852" y="836712"/>
            <a:ext cx="62646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11 Agosto Primera </a:t>
            </a:r>
            <a:r>
              <a:rPr lang="en-US" sz="2800" b="1" dirty="0" err="1"/>
              <a:t>actividad</a:t>
            </a:r>
            <a:r>
              <a:rPr lang="en-US" sz="2800" b="1" dirty="0"/>
              <a:t> de </a:t>
            </a:r>
            <a:r>
              <a:rPr lang="en-US" sz="2800" b="1" dirty="0" err="1"/>
              <a:t>Voluntariado</a:t>
            </a:r>
            <a:r>
              <a:rPr lang="en-US" sz="2800" b="1" dirty="0"/>
              <a:t> con </a:t>
            </a:r>
            <a:r>
              <a:rPr lang="en-US" sz="2800" b="1" dirty="0" err="1"/>
              <a:t>Acces</a:t>
            </a:r>
            <a:r>
              <a:rPr lang="en-US" sz="2800" b="1" dirty="0"/>
              <a:t>/SEAL </a:t>
            </a:r>
            <a:r>
              <a:rPr lang="en-US" sz="2800" b="1" dirty="0" err="1"/>
              <a:t>en</a:t>
            </a:r>
            <a:r>
              <a:rPr lang="en-US" sz="2800" b="1" dirty="0"/>
              <a:t> CEA</a:t>
            </a:r>
          </a:p>
          <a:p>
            <a:endParaRPr lang="en-US" sz="2800" b="1" dirty="0"/>
          </a:p>
          <a:p>
            <a:r>
              <a:rPr lang="en-US" sz="2800" b="1" dirty="0"/>
              <a:t>1 de </a:t>
            </a:r>
            <a:r>
              <a:rPr lang="en-US" sz="2800" b="1" dirty="0" err="1"/>
              <a:t>Septiembre</a:t>
            </a:r>
            <a:r>
              <a:rPr lang="en-US" sz="2800" b="1" dirty="0"/>
              <a:t> Taller de </a:t>
            </a:r>
            <a:r>
              <a:rPr lang="en-US" sz="2800" b="1" dirty="0" err="1"/>
              <a:t>Bloques</a:t>
            </a:r>
            <a:r>
              <a:rPr lang="en-US" sz="2800" b="1" dirty="0"/>
              <a:t> de Tierra </a:t>
            </a:r>
            <a:r>
              <a:rPr lang="en-US" sz="2800" b="1" dirty="0" err="1"/>
              <a:t>Comprimida</a:t>
            </a:r>
            <a:r>
              <a:rPr lang="en-US" sz="2800" b="1" dirty="0"/>
              <a:t> </a:t>
            </a:r>
            <a:r>
              <a:rPr lang="en-US" sz="2800" b="1" dirty="0" err="1"/>
              <a:t>en</a:t>
            </a:r>
            <a:r>
              <a:rPr lang="en-US" sz="2800" b="1" dirty="0"/>
              <a:t> CEA</a:t>
            </a:r>
          </a:p>
          <a:p>
            <a:endParaRPr lang="en-US" sz="2800" b="1" dirty="0"/>
          </a:p>
          <a:p>
            <a:r>
              <a:rPr lang="en-US" sz="2800" b="1" dirty="0"/>
              <a:t>3 de </a:t>
            </a:r>
            <a:r>
              <a:rPr lang="en-US" sz="2800" b="1" dirty="0" err="1"/>
              <a:t>Octubre</a:t>
            </a:r>
            <a:r>
              <a:rPr lang="en-US" sz="2800" b="1" dirty="0"/>
              <a:t> </a:t>
            </a:r>
            <a:r>
              <a:rPr lang="en-US" sz="2800" b="1" dirty="0" err="1"/>
              <a:t>visita</a:t>
            </a:r>
            <a:r>
              <a:rPr lang="en-US" sz="2800" b="1" dirty="0"/>
              <a:t> de </a:t>
            </a:r>
            <a:r>
              <a:rPr lang="en-US" sz="2800" b="1" dirty="0" err="1"/>
              <a:t>Delagacion</a:t>
            </a:r>
            <a:r>
              <a:rPr lang="en-US" sz="2800" b="1" dirty="0"/>
              <a:t> de </a:t>
            </a:r>
            <a:r>
              <a:rPr lang="en-US" sz="2800" b="1" dirty="0" err="1"/>
              <a:t>Cementos</a:t>
            </a:r>
            <a:r>
              <a:rPr lang="en-US" sz="2800" b="1" dirty="0"/>
              <a:t> </a:t>
            </a:r>
            <a:r>
              <a:rPr lang="en-US" sz="2800" b="1" dirty="0" err="1"/>
              <a:t>Progreso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7 de </a:t>
            </a:r>
            <a:r>
              <a:rPr lang="en-US" sz="2800" b="1" dirty="0" err="1"/>
              <a:t>Noviembre</a:t>
            </a:r>
            <a:r>
              <a:rPr lang="en-US" sz="2800" b="1" dirty="0"/>
              <a:t> </a:t>
            </a:r>
            <a:r>
              <a:rPr lang="en-US" sz="2800" b="1" dirty="0" err="1"/>
              <a:t>previsto</a:t>
            </a:r>
            <a:r>
              <a:rPr lang="en-US" sz="2800" b="1" dirty="0"/>
              <a:t> </a:t>
            </a:r>
            <a:r>
              <a:rPr lang="en-US" sz="2800" b="1" dirty="0" err="1"/>
              <a:t>Lanzamiento</a:t>
            </a:r>
            <a:r>
              <a:rPr lang="en-US" sz="2800" b="1" dirty="0"/>
              <a:t> y </a:t>
            </a:r>
            <a:r>
              <a:rPr lang="en-US" sz="2800" b="1" dirty="0" err="1"/>
              <a:t>Conferencia</a:t>
            </a:r>
            <a:r>
              <a:rPr lang="en-US" sz="2800" b="1" dirty="0"/>
              <a:t> de </a:t>
            </a:r>
            <a:r>
              <a:rPr lang="en-US" sz="2800" b="1" dirty="0" err="1"/>
              <a:t>Prensa</a:t>
            </a:r>
            <a:r>
              <a:rPr lang="en-US" sz="2800" b="1" dirty="0"/>
              <a:t> del CEA/ DA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s-GT" sz="2800" b="1" dirty="0"/>
          </a:p>
        </p:txBody>
      </p:sp>
    </p:spTree>
    <p:extLst>
      <p:ext uri="{BB962C8B-B14F-4D97-AF65-F5344CB8AC3E}">
        <p14:creationId xmlns:p14="http://schemas.microsoft.com/office/powerpoint/2010/main" val="932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94C4F-0F9F-422F-87CE-ECB9D39B0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r="-1" b="-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AE5FD-2890-44AF-8189-8A16F3B5F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26240-3C18-4D4F-AA88-6B26774F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" r="-1" b="-1"/>
          <a:stretch/>
        </p:blipFill>
        <p:spPr>
          <a:xfrm rot="21480000">
            <a:off x="629141" y="790063"/>
            <a:ext cx="8238785" cy="52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E77F4-6B9D-4D15-910A-423C5E157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C7C17-19E4-4148-8D11-DA3876DB0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600"/>
            <a:ext cx="9144000" cy="62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92</Words>
  <Application>Microsoft Office PowerPoint</Application>
  <PresentationFormat>On-screen Show (4:3)</PresentationFormat>
  <Paragraphs>23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Impact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2018-08-17T15:48:32Z</dcterms:created>
  <dcterms:modified xsi:type="dcterms:W3CDTF">2018-08-17T15:52:00Z</dcterms:modified>
</cp:coreProperties>
</file>